
<file path=[Content_Types].xml><?xml version="1.0" encoding="utf-8"?>
<Types xmlns="http://schemas.openxmlformats.org/package/2006/content-types">
  <Default Extension="xml" ContentType="application/vnd.openxmlformats-officedocument.extended-properties+xml"/>
  <Default Extension="rels" ContentType="application/vnd.openxmlformats-package.relationships+xml"/>
  <Default Extension="png" ContentType="image/png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1.xml" ContentType="application/vnd.openxmlformats-officedocument.theme+xml"/>
  <Override PartName="/ppt/notesMasters/notesMaster11.xml" ContentType="application/vnd.openxmlformats-officedocument.presentationml.notesMaster+xml"/>
  <Override PartName="/ppt/theme/theme22.xml" ContentType="application/vnd.openxmlformats-officedocument.theme+xml"/>
  <Override PartName="/ppt/viewProps.xml" ContentType="application/vnd.openxmlformats-officedocument.presentationml.viewProps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presProps.xml" ContentType="application/vnd.openxmlformats-officedocument.presentationml.presProps+xml"/>
  <Override PartName="/ppt/commentAuthors.xml" ContentType="application/vnd.openxmlformats-officedocument.presentationml.commentAuthor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tableStyles.xml" ContentType="application/vnd.openxmlformats-officedocument.presentationml.tableStyles+xml"/>
</Types>
</file>

<file path=_rels/.rels>&#65279;<?xml version="1.0" encoding="utf-8"?><Relationships xmlns="http://schemas.openxmlformats.org/package/2006/relationships"><Relationship Type="http://schemas.openxmlformats.org/officeDocument/2006/relationships/extended-properties" Target="/docProps/app.xml" Id="rId3" /><Relationship Type="http://schemas.openxmlformats.org/package/2006/relationships/metadata/core-properties" Target="/docProps/core.xml" Id="rId2" /><Relationship Type="http://schemas.openxmlformats.org/officeDocument/2006/relationships/officeDocument" Target="/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732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7" autoAdjust="0"/>
    <p:restoredTop sz="94689" autoAdjust="0"/>
  </p:normalViewPr>
  <p:slideViewPr>
    <p:cSldViewPr snapToGrid="0">
      <p:cViewPr varScale="1">
        <p:scale>
          <a:sx n="102" d="100"/>
          <a:sy n="102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114" y="72"/>
      </p:cViewPr>
      <p:guideLst/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1.xml" Id="rId8" /><Relationship Type="http://schemas.openxmlformats.org/officeDocument/2006/relationships/notesMaster" Target="/ppt/notesMasters/notesMaster11.xml" Id="rId3" /><Relationship Type="http://schemas.openxmlformats.org/officeDocument/2006/relationships/viewProps" Target="/ppt/viewProps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presProps" Target="/ppt/presProps.xml" Id="rId6" /><Relationship Type="http://schemas.openxmlformats.org/officeDocument/2006/relationships/commentAuthors" Target="/ppt/commentAuthors.xml" Id="rId5" /><Relationship Type="http://schemas.openxmlformats.org/officeDocument/2006/relationships/handoutMaster" Target="/ppt/handoutMasters/handoutMaster11.xml" Id="rId4" /><Relationship Type="http://schemas.openxmlformats.org/officeDocument/2006/relationships/tableStyles" Target="/ppt/tableStyles.xml" Id="rId9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055D74EA-3E93-4587-B549-75C756A580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BF02352-E69D-4564-8C89-60D46765C7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E198C9-5A75-4802-8571-4F10FCB8119C}" type="datetime1">
              <a:rPr lang="fr-FR" smtClean="0"/>
              <a:t>07/12/2021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01CBCD5-D962-413C-8FBE-97EB2634A3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0D7122F-EC5F-4ED4-9874-FD3953E4B9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085710C-02FF-4D10-B04B-E760FF8404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9663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2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0957F9D-DAD6-48D6-9AD7-5483EDB77417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2B5E4AF-373C-429A-8AD0-F68B6D291494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5757650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2B5E4AF-373C-429A-8AD0-F68B6D29149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987808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F809D9-44CB-4E0A-B8F6-14DEECA8F1C6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78243039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1143000" y="762000"/>
            <a:ext cx="7429500" cy="5410200"/>
          </a:xfrm>
        </p:spPr>
        <p:txBody>
          <a:bodyPr vert="eaVert"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30F856-6582-4FAD-8009-8A5D50B87F1F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177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rtlCol="0"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F4B288F9-6C00-494B-81A3-B3EF86B6C744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8" name="Connecteur droit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67896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576654F-E740-4608-9870-174A39938D4A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8406052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rtlCol="0"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709928" y="4154520"/>
            <a:ext cx="8769096" cy="1363806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1E4787-5AD8-45E6-9CD4-BA0CE1B28439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7" name="Connecteur droit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9391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143000" y="2057399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267612" y="2057400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69C5D4-2E52-4CAD-9948-71DB39DB1AF6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53419282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143000" y="2001511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143000" y="2721483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269173" y="1999032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269173" y="2719322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355DCF-DD46-4A91-A650-9400EF3E8FDB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63408946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833DD2-0125-436E-893D-61B53D60CEE9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62457051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0B6873-9649-43E3-853E-6151AA0EBC1B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8925570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852159" y="1097280"/>
            <a:ext cx="5212080" cy="466344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2834640"/>
            <a:ext cx="3931920" cy="301752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53412F-77FA-427F-8DD7-59402C131FD4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42536372"/>
      </p:ext>
    </p:extLst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rtlCol="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2834640"/>
            <a:ext cx="3931920" cy="288036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B066E3-54D5-4B05-AB93-3C200CC917E9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444285939"/>
      </p:ext>
    </p:extLst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1.xml" Id="rId12" /><Relationship Type="http://schemas.openxmlformats.org/officeDocument/2006/relationships/slideLayout" Target="/ppt/slideLayouts/slideLayout21.xml" Id="rId2" /><Relationship Type="http://schemas.openxmlformats.org/officeDocument/2006/relationships/slideLayout" Target="/ppt/slideLayouts/slideLayout15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F83DFDE0-556C-4196-9816-9A9506D1152B}" type="datetime1">
              <a:rPr lang="fr-FR" noProof="0" smtClean="0"/>
              <a:t>07/12/2021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19272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3" r:id="rId1"/>
    <p:sldLayoutId id="2147484734" r:id="rId2"/>
    <p:sldLayoutId id="2147484735" r:id="rId3"/>
    <p:sldLayoutId id="2147484736" r:id="rId4"/>
    <p:sldLayoutId id="2147484737" r:id="rId5"/>
    <p:sldLayoutId id="2147484738" r:id="rId6"/>
    <p:sldLayoutId id="2147484739" r:id="rId7"/>
    <p:sldLayoutId id="2147484740" r:id="rId8"/>
    <p:sldLayoutId id="2147484741" r:id="rId9"/>
    <p:sldLayoutId id="2147484742" r:id="rId10"/>
    <p:sldLayoutId id="214748474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image" Target="/ppt/media/image6.png" Id="rId8" /><Relationship Type="http://schemas.openxmlformats.org/officeDocument/2006/relationships/image" Target="/ppt/media/image12.png" Id="rId3" /><Relationship Type="http://schemas.openxmlformats.org/officeDocument/2006/relationships/image" Target="/ppt/media/image53.png" Id="rId7" /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21.xml" Id="rId1" /><Relationship Type="http://schemas.openxmlformats.org/officeDocument/2006/relationships/image" Target="/ppt/media/image44.png" Id="rId6" /><Relationship Type="http://schemas.openxmlformats.org/officeDocument/2006/relationships/image" Target="/ppt/media/image35.png" Id="rId5" /><Relationship Type="http://schemas.openxmlformats.org/officeDocument/2006/relationships/image" Target="/ppt/media/image26.png" Id="rId4" /><Relationship Type="http://schemas.openxmlformats.org/officeDocument/2006/relationships/image" Target="/ppt/media/image77.png" Id="rId9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Forme libre : Forme 106">
            <a:extLst>
              <a:ext uri="{FF2B5EF4-FFF2-40B4-BE49-F238E27FC236}">
                <a16:creationId xmlns:a16="http://schemas.microsoft.com/office/drawing/2014/main" id="{DA5F6E6D-A9ED-471F-B5D3-C84B84665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3806" y="0"/>
            <a:ext cx="10937756" cy="6858000"/>
          </a:xfrm>
          <a:custGeom>
            <a:avLst/>
            <a:gdLst>
              <a:gd name="connsiteX0" fmla="*/ 1784518 w 10937756"/>
              <a:gd name="connsiteY0" fmla="*/ 0 h 6858000"/>
              <a:gd name="connsiteX1" fmla="*/ 9153238 w 10937756"/>
              <a:gd name="connsiteY1" fmla="*/ 0 h 6858000"/>
              <a:gd name="connsiteX2" fmla="*/ 9335959 w 10937756"/>
              <a:gd name="connsiteY2" fmla="*/ 174208 h 6858000"/>
              <a:gd name="connsiteX3" fmla="*/ 10937756 w 10937756"/>
              <a:gd name="connsiteY3" fmla="*/ 4041289 h 6858000"/>
              <a:gd name="connsiteX4" fmla="*/ 10277692 w 10937756"/>
              <a:gd name="connsiteY4" fmla="*/ 6648081 h 6858000"/>
              <a:gd name="connsiteX5" fmla="*/ 10156991 w 10937756"/>
              <a:gd name="connsiteY5" fmla="*/ 6858000 h 6858000"/>
              <a:gd name="connsiteX6" fmla="*/ 780765 w 10937756"/>
              <a:gd name="connsiteY6" fmla="*/ 6858000 h 6858000"/>
              <a:gd name="connsiteX7" fmla="*/ 660064 w 10937756"/>
              <a:gd name="connsiteY7" fmla="*/ 6648081 h 6858000"/>
              <a:gd name="connsiteX8" fmla="*/ 0 w 10937756"/>
              <a:gd name="connsiteY8" fmla="*/ 4041289 h 6858000"/>
              <a:gd name="connsiteX9" fmla="*/ 1601797 w 10937756"/>
              <a:gd name="connsiteY9" fmla="*/ 1742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37756" h="6858000">
                <a:moveTo>
                  <a:pt x="1784518" y="0"/>
                </a:moveTo>
                <a:lnTo>
                  <a:pt x="9153238" y="0"/>
                </a:lnTo>
                <a:lnTo>
                  <a:pt x="9335959" y="174208"/>
                </a:lnTo>
                <a:cubicBezTo>
                  <a:pt x="10325631" y="1163881"/>
                  <a:pt x="10937756" y="2531100"/>
                  <a:pt x="10937756" y="4041289"/>
                </a:cubicBezTo>
                <a:cubicBezTo>
                  <a:pt x="10937756" y="4985157"/>
                  <a:pt x="10698645" y="5873178"/>
                  <a:pt x="10277692" y="6648081"/>
                </a:cubicBezTo>
                <a:lnTo>
                  <a:pt x="10156991" y="6858000"/>
                </a:lnTo>
                <a:lnTo>
                  <a:pt x="780765" y="6858000"/>
                </a:lnTo>
                <a:lnTo>
                  <a:pt x="660064" y="6648081"/>
                </a:lnTo>
                <a:cubicBezTo>
                  <a:pt x="239111" y="5873178"/>
                  <a:pt x="0" y="4985157"/>
                  <a:pt x="0" y="4041289"/>
                </a:cubicBezTo>
                <a:cubicBezTo>
                  <a:pt x="0" y="2531100"/>
                  <a:pt x="612125" y="1163881"/>
                  <a:pt x="1601797" y="174208"/>
                </a:cubicBezTo>
                <a:close/>
              </a:path>
            </a:pathLst>
          </a:custGeom>
          <a:solidFill>
            <a:schemeClr val="bg1">
              <a:lumMod val="85000"/>
              <a:alpha val="10000"/>
            </a:schemeClr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81" name="Ovale 80">
            <a:extLst>
              <a:ext uri="{FF2B5EF4-FFF2-40B4-BE49-F238E27FC236}">
                <a16:creationId xmlns:a16="http://schemas.microsoft.com/office/drawing/2014/main" id="{44864D6A-CDDD-4D60-8619-C1AD786F3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37076" y="3040141"/>
            <a:ext cx="1980000" cy="1980000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80" name="Ovale 79">
            <a:extLst>
              <a:ext uri="{FF2B5EF4-FFF2-40B4-BE49-F238E27FC236}">
                <a16:creationId xmlns:a16="http://schemas.microsoft.com/office/drawing/2014/main" id="{9CD1768A-EC26-4C6A-A57C-E23005890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44530" y="4425522"/>
            <a:ext cx="1980000" cy="1980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79" name="Ovale 78">
            <a:extLst>
              <a:ext uri="{FF2B5EF4-FFF2-40B4-BE49-F238E27FC236}">
                <a16:creationId xmlns:a16="http://schemas.microsoft.com/office/drawing/2014/main" id="{99530F13-2430-4DB9-9637-7708CFDD8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44530" y="1763284"/>
            <a:ext cx="1980000" cy="1980000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78" name="Ovale 77">
            <a:extLst>
              <a:ext uri="{FF2B5EF4-FFF2-40B4-BE49-F238E27FC236}">
                <a16:creationId xmlns:a16="http://schemas.microsoft.com/office/drawing/2014/main" id="{A4F69744-BE77-4CA9-862A-54E574EE8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41485" y="4435047"/>
            <a:ext cx="1980000" cy="1980000"/>
          </a:xfrm>
          <a:prstGeom prst="ellipse">
            <a:avLst/>
          </a:pr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77" name="Ovale 76">
            <a:extLst>
              <a:ext uri="{FF2B5EF4-FFF2-40B4-BE49-F238E27FC236}">
                <a16:creationId xmlns:a16="http://schemas.microsoft.com/office/drawing/2014/main" id="{D8B7D5AE-8D15-48A8-BF79-863756AB2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41485" y="1820635"/>
            <a:ext cx="1980000" cy="1980000"/>
          </a:xfrm>
          <a:prstGeom prst="ellipse">
            <a:avLst/>
          </a:prstGeom>
          <a:solidFill>
            <a:schemeClr val="accent5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E26D681-9D60-4729-9BAF-8F1BC982F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76663" y="1744399"/>
            <a:ext cx="4638675" cy="4638675"/>
          </a:xfrm>
          <a:prstGeom prst="ellipse">
            <a:avLst/>
          </a:prstGeom>
          <a:solidFill>
            <a:schemeClr val="bg1">
              <a:lumMod val="95000"/>
              <a:alpha val="6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EFD3B067-A626-42D5-A3BC-823CE088F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36294" y="2604030"/>
            <a:ext cx="2919412" cy="291941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 rtlCol="0">
            <a:normAutofit/>
          </a:bodyPr>
          <a:lstStyle/>
          <a:p>
            <a:pPr rtl="0"/>
            <a:r>
              <a:rPr lang="fr-FR" dirty="0"/>
              <a:t>Organigramme</a:t>
            </a:r>
          </a:p>
        </p:txBody>
      </p:sp>
      <p:sp>
        <p:nvSpPr>
          <p:cNvPr id="21" name="Rectangle 20">
            <a:extLst>
              <a:ext uri="{FF2B5EF4-FFF2-40B4-BE49-F238E27FC236}">
                <a16:creationId xmlns:a16="http://schemas.microsoft.com/office/drawing/2014/main" id="{11D56577-55A5-4AC0-A86E-107F2E113581}"/>
              </a:ext>
            </a:extLst>
          </p:cNvPr>
          <p:cNvSpPr/>
          <p:nvPr/>
        </p:nvSpPr>
        <p:spPr>
          <a:xfrm>
            <a:off x="653637" y="1920030"/>
            <a:ext cx="1216258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ALEXANDRE CHAUVIN</a:t>
            </a:r>
            <a:b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  <a:t>VP Technologie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448265B-D934-4BC5-8F2B-2322214922F8}"/>
              </a:ext>
            </a:extLst>
          </p:cNvPr>
          <p:cNvSpPr/>
          <p:nvPr/>
        </p:nvSpPr>
        <p:spPr>
          <a:xfrm>
            <a:off x="1986563" y="1920030"/>
            <a:ext cx="1080000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CAMILLE BRUNELLE</a:t>
            </a:r>
            <a:b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  <a:t>VP Finances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C6E30C7-762E-4337-B852-3A7938FA969D}"/>
              </a:ext>
            </a:extLst>
          </p:cNvPr>
          <p:cNvSpPr/>
          <p:nvPr/>
        </p:nvSpPr>
        <p:spPr>
          <a:xfrm>
            <a:off x="9503811" y="1920030"/>
            <a:ext cx="1080000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lvl="0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CAMILLE BRUNELLE </a:t>
            </a:r>
            <a:b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  <a:t>Expédition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7D54CB4-0066-4140-96B8-95930CD77276}"/>
              </a:ext>
            </a:extLst>
          </p:cNvPr>
          <p:cNvSpPr/>
          <p:nvPr/>
        </p:nvSpPr>
        <p:spPr>
          <a:xfrm>
            <a:off x="3238012" y="2472433"/>
            <a:ext cx="108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DAVID PAULET</a:t>
            </a:r>
            <a:b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  <a:t>VP Opérations</a:t>
            </a:r>
          </a:p>
        </p:txBody>
      </p:sp>
      <p:pic>
        <p:nvPicPr>
          <p:cNvPr id="68" name="Image 67" descr="Espace réservé à la photo de profil&#10;">
            <a:extLst>
              <a:ext uri="{FF2B5EF4-FFF2-40B4-BE49-F238E27FC236}">
                <a16:creationId xmlns:a16="http://schemas.microsoft.com/office/drawing/2014/main" id="{32DF3820-446F-414C-B6F3-A01CADD66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736" y="2382433"/>
            <a:ext cx="720000" cy="720000"/>
          </a:xfrm>
          <a:prstGeom prst="ellipse">
            <a:avLst/>
          </a:prstGeom>
        </p:spPr>
      </p:pic>
      <p:pic>
        <p:nvPicPr>
          <p:cNvPr id="69" name="Image 68" descr="Espace réservé à la photo de profil&#10;">
            <a:extLst>
              <a:ext uri="{FF2B5EF4-FFF2-40B4-BE49-F238E27FC236}">
                <a16:creationId xmlns:a16="http://schemas.microsoft.com/office/drawing/2014/main" id="{4DC7ECF1-1B8F-4313-92C3-52C9D0C4A6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000" y="2324746"/>
            <a:ext cx="720000" cy="720000"/>
          </a:xfrm>
          <a:prstGeom prst="ellipse">
            <a:avLst/>
          </a:prstGeom>
        </p:spPr>
      </p:pic>
      <p:pic>
        <p:nvPicPr>
          <p:cNvPr id="61" name="Image 60" descr="Espace réservé à la photo de profil&#10;">
            <a:extLst>
              <a:ext uri="{FF2B5EF4-FFF2-40B4-BE49-F238E27FC236}">
                <a16:creationId xmlns:a16="http://schemas.microsoft.com/office/drawing/2014/main" id="{A9876A92-3526-4DF7-9FC0-8126BB1AB7A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71" y="2382433"/>
            <a:ext cx="720000" cy="720000"/>
          </a:xfrm>
          <a:prstGeom prst="ellipse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BDCA2203-78D4-4184-A8B1-8D6E3C28C889}"/>
              </a:ext>
            </a:extLst>
          </p:cNvPr>
          <p:cNvSpPr/>
          <p:nvPr/>
        </p:nvSpPr>
        <p:spPr>
          <a:xfrm>
            <a:off x="7942969" y="2472433"/>
            <a:ext cx="1486898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KALLE PERSSON</a:t>
            </a:r>
            <a:br>
              <a:rPr lang="fr-FR" sz="12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Gestionnaire de production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F0C271F-C24A-4E69-9D4E-298D827B8460}"/>
              </a:ext>
            </a:extLst>
          </p:cNvPr>
          <p:cNvSpPr/>
          <p:nvPr/>
        </p:nvSpPr>
        <p:spPr>
          <a:xfrm>
            <a:off x="5296622" y="3083862"/>
            <a:ext cx="1598756" cy="3905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t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MIREILLE NALESSON</a:t>
            </a:r>
            <a:b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  <a:t>Assistant exécutif</a:t>
            </a:r>
          </a:p>
        </p:txBody>
      </p:sp>
      <p:pic>
        <p:nvPicPr>
          <p:cNvPr id="138" name="Image 137" descr="Espace réservé à la photo de profil&#10;">
            <a:extLst>
              <a:ext uri="{FF2B5EF4-FFF2-40B4-BE49-F238E27FC236}">
                <a16:creationId xmlns:a16="http://schemas.microsoft.com/office/drawing/2014/main" id="{712CA1E6-782B-42EB-A174-22B38D09835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475" y="3536570"/>
            <a:ext cx="1054152" cy="1054152"/>
          </a:xfrm>
          <a:prstGeom prst="ellipse">
            <a:avLst/>
          </a:prstGeom>
        </p:spPr>
      </p:pic>
      <p:pic>
        <p:nvPicPr>
          <p:cNvPr id="62" name="Image 61" descr="Espace réservé à la photo de profil&#10;">
            <a:extLst>
              <a:ext uri="{FF2B5EF4-FFF2-40B4-BE49-F238E27FC236}">
                <a16:creationId xmlns:a16="http://schemas.microsoft.com/office/drawing/2014/main" id="{12EDC4B6-81AB-4D32-995C-F037D579E5C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784" y="3699148"/>
            <a:ext cx="720000" cy="720000"/>
          </a:xfrm>
          <a:prstGeom prst="ellipse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306DAE2-9434-42D9-B876-2B856348AD4A}"/>
              </a:ext>
            </a:extLst>
          </p:cNvPr>
          <p:cNvSpPr/>
          <p:nvPr/>
        </p:nvSpPr>
        <p:spPr>
          <a:xfrm>
            <a:off x="8433624" y="3789148"/>
            <a:ext cx="108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MARIE BERTHELETTE</a:t>
            </a:r>
            <a:b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  <a:t>Chef de projet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9267414-C32D-40FE-972B-255FF1A8576C}"/>
              </a:ext>
            </a:extLst>
          </p:cNvPr>
          <p:cNvSpPr/>
          <p:nvPr/>
        </p:nvSpPr>
        <p:spPr>
          <a:xfrm>
            <a:off x="5430000" y="4564350"/>
            <a:ext cx="1332000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ALEXANDRE CHAUVIN</a:t>
            </a:r>
            <a:b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  <a:t>Président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8E41E6-B0BF-44BC-98F9-F8F486ABC7F1}"/>
              </a:ext>
            </a:extLst>
          </p:cNvPr>
          <p:cNvSpPr/>
          <p:nvPr/>
        </p:nvSpPr>
        <p:spPr>
          <a:xfrm>
            <a:off x="2986012" y="5175050"/>
            <a:ext cx="108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LIANE CORMIER</a:t>
            </a:r>
            <a:b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  <a:t>Installations</a:t>
            </a:r>
          </a:p>
        </p:txBody>
      </p:sp>
      <p:pic>
        <p:nvPicPr>
          <p:cNvPr id="66" name="Image 65" descr="Espace réservé à la photo de profil&#10;">
            <a:extLst>
              <a:ext uri="{FF2B5EF4-FFF2-40B4-BE49-F238E27FC236}">
                <a16:creationId xmlns:a16="http://schemas.microsoft.com/office/drawing/2014/main" id="{007B2302-AD72-4EAC-AEC0-435DCDB24AA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224" y="5085050"/>
            <a:ext cx="720000" cy="720000"/>
          </a:xfrm>
          <a:prstGeom prst="ellipse">
            <a:avLst/>
          </a:prstGeom>
        </p:spPr>
      </p:pic>
      <p:pic>
        <p:nvPicPr>
          <p:cNvPr id="76" name="Image 75" descr="Espace réservé à la photo de profil&#10;">
            <a:extLst>
              <a:ext uri="{FF2B5EF4-FFF2-40B4-BE49-F238E27FC236}">
                <a16:creationId xmlns:a16="http://schemas.microsoft.com/office/drawing/2014/main" id="{5724F535-05DD-4582-83D7-3DDEC981BD4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55480" y="5085050"/>
            <a:ext cx="720000" cy="720000"/>
          </a:xfrm>
          <a:prstGeom prst="ellipse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758C1A8A-DB3C-4362-B041-C35C08C0195F}"/>
              </a:ext>
            </a:extLst>
          </p:cNvPr>
          <p:cNvSpPr/>
          <p:nvPr/>
        </p:nvSpPr>
        <p:spPr>
          <a:xfrm>
            <a:off x="7942969" y="5175050"/>
            <a:ext cx="108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lvl="0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JEAN CARTIER</a:t>
            </a:r>
            <a:br>
              <a:rPr lang="fr-FR" sz="12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VP Marketing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9B8C93-9BD8-4437-9379-8B7C1D9398C3}"/>
              </a:ext>
            </a:extLst>
          </p:cNvPr>
          <p:cNvSpPr/>
          <p:nvPr/>
        </p:nvSpPr>
        <p:spPr>
          <a:xfrm>
            <a:off x="789895" y="5699074"/>
            <a:ext cx="1080000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DAVID BEAULIEU</a:t>
            </a:r>
            <a:b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  <a:t>Comptabilité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21682DD-5C22-4B97-83AE-86C7996FB90B}"/>
              </a:ext>
            </a:extLst>
          </p:cNvPr>
          <p:cNvSpPr/>
          <p:nvPr/>
        </p:nvSpPr>
        <p:spPr>
          <a:xfrm>
            <a:off x="1986563" y="5699074"/>
            <a:ext cx="1080000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ALINE DUPUY </a:t>
            </a:r>
            <a:b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  <a:t>Support technique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772BBE7-C6D8-4BF9-BA45-DC3C6BC93DE2}"/>
              </a:ext>
            </a:extLst>
          </p:cNvPr>
          <p:cNvSpPr/>
          <p:nvPr/>
        </p:nvSpPr>
        <p:spPr>
          <a:xfrm>
            <a:off x="9503811" y="5699074"/>
            <a:ext cx="1216258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>
                <a:solidFill>
                  <a:schemeClr val="tx1">
                    <a:lumMod val="75000"/>
                    <a:lumOff val="25000"/>
                  </a:schemeClr>
                </a:solidFill>
              </a:rPr>
              <a:t>ALEXANDRE CHAUVIN</a:t>
            </a:r>
            <a:b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1200" kern="1200">
                <a:solidFill>
                  <a:schemeClr val="tx1">
                    <a:lumMod val="75000"/>
                    <a:lumOff val="25000"/>
                  </a:schemeClr>
                </a:solidFill>
              </a:rPr>
              <a:t>VP Technologie</a:t>
            </a:r>
          </a:p>
        </p:txBody>
      </p:sp>
      <p:sp>
        <p:nvSpPr>
          <p:cNvPr id="71" name="Ovale 70">
            <a:extLst>
              <a:ext uri="{FF2B5EF4-FFF2-40B4-BE49-F238E27FC236}">
                <a16:creationId xmlns:a16="http://schemas.microsoft.com/office/drawing/2014/main" id="{4B1786F3-631A-4BEE-8323-68AB581BC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52221" y="2929105"/>
            <a:ext cx="213490" cy="21349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73" name="Ovale 72">
            <a:extLst>
              <a:ext uri="{FF2B5EF4-FFF2-40B4-BE49-F238E27FC236}">
                <a16:creationId xmlns:a16="http://schemas.microsoft.com/office/drawing/2014/main" id="{D13F3AC2-C134-452A-A575-2AEDD5FDD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26968" y="2948970"/>
            <a:ext cx="213490" cy="21349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74" name="Ovale 73">
            <a:extLst>
              <a:ext uri="{FF2B5EF4-FFF2-40B4-BE49-F238E27FC236}">
                <a16:creationId xmlns:a16="http://schemas.microsoft.com/office/drawing/2014/main" id="{F74C5EF9-9647-43F7-B54F-97E136BDC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20654" y="5004920"/>
            <a:ext cx="213490" cy="21349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75" name="Ovale 74">
            <a:extLst>
              <a:ext uri="{FF2B5EF4-FFF2-40B4-BE49-F238E27FC236}">
                <a16:creationId xmlns:a16="http://schemas.microsoft.com/office/drawing/2014/main" id="{B6143EC5-1312-45C8-8A63-08B7FD81A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8961" y="3968701"/>
            <a:ext cx="213490" cy="21349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72" name="Ovale 71">
            <a:extLst>
              <a:ext uri="{FF2B5EF4-FFF2-40B4-BE49-F238E27FC236}">
                <a16:creationId xmlns:a16="http://schemas.microsoft.com/office/drawing/2014/main" id="{E95005B3-E7A9-43A7-9097-E5C0B12D0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68596" y="5007567"/>
            <a:ext cx="213490" cy="2134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108" name="Ovale 107">
            <a:extLst>
              <a:ext uri="{FF2B5EF4-FFF2-40B4-BE49-F238E27FC236}">
                <a16:creationId xmlns:a16="http://schemas.microsoft.com/office/drawing/2014/main" id="{3D4169F2-589F-4BCC-9E24-FF0760B9A0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84253" y="2586848"/>
            <a:ext cx="82310" cy="8231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109" name="Ovale 108">
            <a:extLst>
              <a:ext uri="{FF2B5EF4-FFF2-40B4-BE49-F238E27FC236}">
                <a16:creationId xmlns:a16="http://schemas.microsoft.com/office/drawing/2014/main" id="{2E67447B-A1BE-4C7F-841C-1D52C3E33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87585" y="2586848"/>
            <a:ext cx="82310" cy="8231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110" name="Ovale 109">
            <a:extLst>
              <a:ext uri="{FF2B5EF4-FFF2-40B4-BE49-F238E27FC236}">
                <a16:creationId xmlns:a16="http://schemas.microsoft.com/office/drawing/2014/main" id="{8547C6B6-4C5C-4A9B-97B5-B9DAA62B6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84253" y="5613510"/>
            <a:ext cx="82310" cy="8231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111" name="Ovale 110">
            <a:extLst>
              <a:ext uri="{FF2B5EF4-FFF2-40B4-BE49-F238E27FC236}">
                <a16:creationId xmlns:a16="http://schemas.microsoft.com/office/drawing/2014/main" id="{53B8C8A1-B8C7-423C-89FE-51E9ECFCB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87585" y="5613510"/>
            <a:ext cx="82310" cy="8231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cxnSp>
        <p:nvCxnSpPr>
          <p:cNvPr id="113" name="Connecteur : Coude 112">
            <a:extLst>
              <a:ext uri="{FF2B5EF4-FFF2-40B4-BE49-F238E27FC236}">
                <a16:creationId xmlns:a16="http://schemas.microsoft.com/office/drawing/2014/main" id="{622A3281-34A2-40FA-8168-008FF7176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8" idx="4"/>
            <a:endCxn id="108" idx="4"/>
          </p:cNvCxnSpPr>
          <p:nvPr/>
        </p:nvCxnSpPr>
        <p:spPr>
          <a:xfrm rot="5400000" flipH="1">
            <a:off x="3678934" y="2015632"/>
            <a:ext cx="433275" cy="1740328"/>
          </a:xfrm>
          <a:prstGeom prst="bentConnector3">
            <a:avLst>
              <a:gd name="adj1" fmla="val -52761"/>
            </a:avLst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 : Coude 114">
            <a:extLst>
              <a:ext uri="{FF2B5EF4-FFF2-40B4-BE49-F238E27FC236}">
                <a16:creationId xmlns:a16="http://schemas.microsoft.com/office/drawing/2014/main" id="{3776E844-35AA-4B61-8A75-6DA7A2EE9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8" idx="4"/>
            <a:endCxn id="109" idx="4"/>
          </p:cNvCxnSpPr>
          <p:nvPr/>
        </p:nvCxnSpPr>
        <p:spPr>
          <a:xfrm rot="5400000" flipH="1">
            <a:off x="3080600" y="1417298"/>
            <a:ext cx="433275" cy="2936996"/>
          </a:xfrm>
          <a:prstGeom prst="bentConnector3">
            <a:avLst>
              <a:gd name="adj1" fmla="val -52761"/>
            </a:avLst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Ovale 118">
            <a:extLst>
              <a:ext uri="{FF2B5EF4-FFF2-40B4-BE49-F238E27FC236}">
                <a16:creationId xmlns:a16="http://schemas.microsoft.com/office/drawing/2014/main" id="{8A0D58C4-E3D8-4575-8BF0-37F45BB95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94619" y="2586848"/>
            <a:ext cx="82310" cy="823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cxnSp>
        <p:nvCxnSpPr>
          <p:cNvPr id="122" name="Connecteur : Coude 121">
            <a:extLst>
              <a:ext uri="{FF2B5EF4-FFF2-40B4-BE49-F238E27FC236}">
                <a16:creationId xmlns:a16="http://schemas.microsoft.com/office/drawing/2014/main" id="{DB6E0B7E-8974-4A28-BC51-7F85C7F5B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6" idx="0"/>
            <a:endCxn id="110" idx="0"/>
          </p:cNvCxnSpPr>
          <p:nvPr/>
        </p:nvCxnSpPr>
        <p:spPr>
          <a:xfrm rot="16200000" flipH="1" flipV="1">
            <a:off x="3641086" y="4469372"/>
            <a:ext cx="528460" cy="1759816"/>
          </a:xfrm>
          <a:prstGeom prst="bentConnector3">
            <a:avLst>
              <a:gd name="adj1" fmla="val -43258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cteur : Coude 126">
            <a:extLst>
              <a:ext uri="{FF2B5EF4-FFF2-40B4-BE49-F238E27FC236}">
                <a16:creationId xmlns:a16="http://schemas.microsoft.com/office/drawing/2014/main" id="{5DE74E47-57A7-4EFA-83E1-B978BCE6B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6" idx="0"/>
            <a:endCxn id="111" idx="0"/>
          </p:cNvCxnSpPr>
          <p:nvPr/>
        </p:nvCxnSpPr>
        <p:spPr>
          <a:xfrm rot="16200000" flipH="1" flipV="1">
            <a:off x="3042752" y="3871038"/>
            <a:ext cx="528460" cy="2956484"/>
          </a:xfrm>
          <a:prstGeom prst="bentConnector3">
            <a:avLst>
              <a:gd name="adj1" fmla="val -43258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cteur : Coude 129">
            <a:extLst>
              <a:ext uri="{FF2B5EF4-FFF2-40B4-BE49-F238E27FC236}">
                <a16:creationId xmlns:a16="http://schemas.microsoft.com/office/drawing/2014/main" id="{FE82DF5B-C60E-4257-B370-A4B302DC1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1" idx="4"/>
            <a:endCxn id="119" idx="4"/>
          </p:cNvCxnSpPr>
          <p:nvPr/>
        </p:nvCxnSpPr>
        <p:spPr>
          <a:xfrm rot="5400000" flipH="1" flipV="1">
            <a:off x="8271884" y="1838544"/>
            <a:ext cx="433275" cy="2094503"/>
          </a:xfrm>
          <a:prstGeom prst="bentConnector3">
            <a:avLst>
              <a:gd name="adj1" fmla="val -52761"/>
            </a:avLst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Ovale 133">
            <a:extLst>
              <a:ext uri="{FF2B5EF4-FFF2-40B4-BE49-F238E27FC236}">
                <a16:creationId xmlns:a16="http://schemas.microsoft.com/office/drawing/2014/main" id="{716F090E-A9F1-4775-801C-A297BCFA7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06735" y="5613510"/>
            <a:ext cx="82310" cy="8231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cxnSp>
        <p:nvCxnSpPr>
          <p:cNvPr id="135" name="Connecteur : Coude 134">
            <a:extLst>
              <a:ext uri="{FF2B5EF4-FFF2-40B4-BE49-F238E27FC236}">
                <a16:creationId xmlns:a16="http://schemas.microsoft.com/office/drawing/2014/main" id="{6A5E1044-F23D-446F-BE87-4E46A9AA5A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76" idx="0"/>
            <a:endCxn id="134" idx="0"/>
          </p:cNvCxnSpPr>
          <p:nvPr/>
        </p:nvCxnSpPr>
        <p:spPr>
          <a:xfrm rot="16200000" flipH="1">
            <a:off x="8217455" y="4283075"/>
            <a:ext cx="528460" cy="2132410"/>
          </a:xfrm>
          <a:prstGeom prst="bentConnector3">
            <a:avLst>
              <a:gd name="adj1" fmla="val -43258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636703"/>
      </p:ext>
    </p:extLst>
  </p:cSld>
  <p:clrMapOvr>
    <a:masterClrMapping/>
  </p:clrMapOvr>
</p:sld>
</file>

<file path=ppt/theme/theme1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828058_win32_fixed" id="{DE725FC2-F6BD-48EA-8081-48770AFFE707}" vid="{BC9DB335-39D9-4DB0-8BAD-DF8CFDD71448}"/>
    </a:ext>
  </a:extLst>
</a:theme>
</file>

<file path=ppt/theme/theme2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65</ap:Words>
  <ap:PresentationFormat>Grand écran</ap:PresentationFormat>
  <ap:Paragraphs>15</ap:Paragraphs>
  <ap:Slides>1</ap:Slides>
  <ap:Notes>1</ap:Notes>
  <ap:HiddenSlides>0</ap:HiddenSlides>
  <ap:MMClips>0</ap:MMClips>
  <ap:ScaleCrop>false</ap:ScaleCrop>
  <ap:HeadingPairs>
    <vt:vector baseType="variant" size="6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ap:HeadingPairs>
  <ap:TitlesOfParts>
    <vt:vector baseType="lpstr" size="4">
      <vt:lpstr>Calibri</vt:lpstr>
      <vt:lpstr>Corbel</vt:lpstr>
      <vt:lpstr>Base</vt:lpstr>
      <vt:lpstr>Organigramme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2021-11-12T00:31:33Z</dcterms:created>
  <dcterms:modified xsi:type="dcterms:W3CDTF">2021-12-07T02:29:00Z</dcterms:modified>
</cp:coreProperties>
</file>