
<file path=[Content_Types].xml><?xml version="1.0" encoding="utf-8"?>
<Types xmlns="http://schemas.openxmlformats.org/package/2006/content-types">
  <Default Extension="xml" ContentType="application/vnd.openxmlformats-package.core-properties+xml"/>
  <Default Extension="rels" ContentType="application/vnd.openxmlformats-package.relationships+xml"/>
  <Default Extension="jpeg" ContentType="image/jpeg"/>
  <Default Extension="jpg" ContentType="image/jpeg"/>
  <Override PartName="/ppt/presentation.xml" ContentType="application/vnd.openxmlformats-officedocument.presentationml.presentation.main+xml"/>
  <Override PartName="/ppt/slides/slide41.xml" ContentType="application/vnd.openxmlformats-officedocument.presentationml.slide+xml"/>
  <Override PartName="/ppt/notesSlides/notesSlide41.xml" ContentType="application/vnd.openxmlformats-officedocument.presentationml.notesSlide+xml"/>
  <Override PartName="/ppt/notesMasters/notesMaster11.xml" ContentType="application/vnd.openxmlformats-officedocument.presentationml.notesMaster+xml"/>
  <Override PartName="/ppt/theme/theme21.xml" ContentType="application/vnd.openxmlformats-officedocument.theme+xml"/>
  <Override PartName="/ppt/slideLayouts/slideLayout41.xml" ContentType="application/vnd.openxmlformats-officedocument.presentationml.slideLayout+xml"/>
  <Override PartName="/ppt/slideMasters/slideMaster11.xml" ContentType="application/vnd.openxmlformats-officedocument.presentationml.slideMaster+xml"/>
  <Override PartName="/ppt/slideLayouts/slideLayout82.xml" ContentType="application/vnd.openxmlformats-officedocument.presentationml.slideLayout+xml"/>
  <Override PartName="/ppt/slideLayouts/slideLayout133.xml" ContentType="application/vnd.openxmlformats-officedocument.presentationml.slideLayout+xml"/>
  <Override PartName="/ppt/slideLayouts/slideLayout34.xml" ContentType="application/vnd.openxmlformats-officedocument.presentationml.slideLayout+xml"/>
  <Override PartName="/ppt/slideLayouts/slideLayout75.xml" ContentType="application/vnd.openxmlformats-officedocument.presentationml.slideLayout+xml"/>
  <Override PartName="/ppt/slideLayouts/slideLayout126.xml" ContentType="application/vnd.openxmlformats-officedocument.presentationml.slideLayout+xml"/>
  <Override PartName="/ppt/slideLayouts/slideLayout27.xml" ContentType="application/vnd.openxmlformats-officedocument.presentationml.slideLayout+xml"/>
  <Override PartName="/ppt/slideLayouts/slideLayout18.xml" ContentType="application/vnd.openxmlformats-officedocument.presentationml.slideLayout+xml"/>
  <Override PartName="/ppt/slideLayouts/slideLayout69.xml" ContentType="application/vnd.openxmlformats-officedocument.presentationml.slideLayout+xml"/>
  <Override PartName="/ppt/slideLayouts/slideLayout1110.xml" ContentType="application/vnd.openxmlformats-officedocument.presentationml.slideLayout+xml"/>
  <Override PartName="/ppt/slideLayouts/slideLayout511.xml" ContentType="application/vnd.openxmlformats-officedocument.presentationml.slideLayout+xml"/>
  <Override PartName="/ppt/slideLayouts/slideLayout1012.xml" ContentType="application/vnd.openxmlformats-officedocument.presentationml.slideLayout+xml"/>
  <Override PartName="/ppt/slideLayouts/slideLayout913.xml" ContentType="application/vnd.openxmlformats-officedocument.presentationml.slideLayout+xml"/>
  <Override PartName="/ppt/theme/theme12.xml" ContentType="application/vnd.openxmlformats-officedocument.theme+xml"/>
  <Override PartName="/ppt/slides/slide92.xml" ContentType="application/vnd.openxmlformats-officedocument.presentationml.slide+xml"/>
  <Override PartName="/ppt/notesSlides/notesSlide92.xml" ContentType="application/vnd.openxmlformats-officedocument.presentationml.notesSlide+xml"/>
  <Override PartName="/ppt/authors.xml" ContentType="application/vnd.ms-powerpoint.authors+xml"/>
  <Override PartName="/customXml/item3.xml" ContentType="application/xml"/>
  <Override PartName="/customXml/itemProps31.xml" ContentType="application/vnd.openxmlformats-officedocument.customXmlProperties+xml"/>
  <Override PartName="/ppt/presProps.xml" ContentType="application/vnd.openxmlformats-officedocument.presentationml.presProps+xml"/>
  <Override PartName="/ppt/slides/slide33.xml" ContentType="application/vnd.openxmlformats-officedocument.presentationml.slide+xml"/>
  <Override PartName="/ppt/notesSlides/notesSlide33.xml" ContentType="application/vnd.openxmlformats-officedocument.presentationml.notesSlide+xml"/>
  <Override PartName="/ppt/slides/slide84.xml" ContentType="application/vnd.openxmlformats-officedocument.presentationml.slide+xml"/>
  <Override PartName="/ppt/notesSlides/notesSlide84.xml" ContentType="application/vnd.openxmlformats-officedocument.presentationml.notesSlide+xml"/>
  <Override PartName="/ppt/slides/slide135.xml" ContentType="application/vnd.openxmlformats-officedocument.presentationml.slide+xml"/>
  <Override PartName="/ppt/notesSlides/notesSlide135.xml" ContentType="application/vnd.openxmlformats-officedocument.presentationml.notesSlide+xml"/>
  <Override PartName="/ppt/changesInfos/changesInfo1.xml" ContentType="application/vnd.ms-powerpoint.changesinfo+xml"/>
  <Override PartName="/customXml/item22.xml" ContentType="application/xml"/>
  <Override PartName="/customXml/itemProps22.xml" ContentType="application/vnd.openxmlformats-officedocument.customXmlProperties+xml"/>
  <Override PartName="/ppt/slides/slide126.xml" ContentType="application/vnd.openxmlformats-officedocument.presentationml.slide+xml"/>
  <Override PartName="/ppt/notesSlides/notesSlide126.xml" ContentType="application/vnd.openxmlformats-officedocument.presentationml.notesSlide+xml"/>
  <Override PartName="/ppt/commentAuthors.xml" ContentType="application/vnd.openxmlformats-officedocument.presentationml.commentAuthors+xml"/>
  <Override PartName="/customXml/item13.xml" ContentType="application/xml"/>
  <Override PartName="/customXml/itemProps13.xml" ContentType="application/vnd.openxmlformats-officedocument.customXmlProperties+xml"/>
  <Override PartName="/ppt/slides/slide27.xml" ContentType="application/vnd.openxmlformats-officedocument.presentationml.slide+xml"/>
  <Override PartName="/ppt/notesSlides/notesSlide27.xml" ContentType="application/vnd.openxmlformats-officedocument.presentationml.notesSlide+xml"/>
  <Override PartName="/ppt/slides/slide78.xml" ContentType="application/vnd.openxmlformats-officedocument.presentationml.slide+xml"/>
  <Override PartName="/ppt/notesSlides/notesSlide78.xml" ContentType="application/vnd.openxmlformats-officedocument.presentationml.notesSlide+xml"/>
  <Override PartName="/ppt/tableStyles.xml" ContentType="application/vnd.openxmlformats-officedocument.presentationml.tableStyles+xml"/>
  <Override PartName="/ppt/slides/slide19.xml" ContentType="application/vnd.openxmlformats-officedocument.presentationml.slide+xml"/>
  <Override PartName="/ppt/notesSlides/notesSlide19.xml" ContentType="application/vnd.openxmlformats-officedocument.presentationml.notesSlide+xml"/>
  <Override PartName="/ppt/slides/slide1110.xml" ContentType="application/vnd.openxmlformats-officedocument.presentationml.slide+xml"/>
  <Override PartName="/ppt/notesSlides/notesSlide1110.xml" ContentType="application/vnd.openxmlformats-officedocument.presentationml.notesSlide+xml"/>
  <Override PartName="/ppt/slides/slide611.xml" ContentType="application/vnd.openxmlformats-officedocument.presentationml.slide+xml"/>
  <Override PartName="/ppt/notesSlides/notesSlide611.xml" ContentType="application/vnd.openxmlformats-officedocument.presentationml.notesSlide+xml"/>
  <Override PartName="/ppt/handoutMasters/handoutMaster11.xml" ContentType="application/vnd.openxmlformats-officedocument.presentationml.handoutMaster+xml"/>
  <Override PartName="/ppt/theme/theme33.xml" ContentType="application/vnd.openxmlformats-officedocument.theme+xml"/>
  <Override PartName="/ppt/slides/slide512.xml" ContentType="application/vnd.openxmlformats-officedocument.presentationml.slide+xml"/>
  <Override PartName="/ppt/notesSlides/notesSlide512.xml" ContentType="application/vnd.openxmlformats-officedocument.presentationml.notesSlide+xml"/>
  <Override PartName="/ppt/slides/slide1013.xml" ContentType="application/vnd.openxmlformats-officedocument.presentationml.slide+xml"/>
  <Override PartName="/ppt/notesSlides/notesSlide1013.xml" ContentType="application/vnd.openxmlformats-officedocument.presentationml.notesSlide+xml"/>
  <Override PartName="/ppt/viewProps.xml" ContentType="application/vnd.openxmlformats-officedocument.presentationml.viewProps+xml"/>
  <Override PartName="/docMetadata/LabelInfo.xml" ContentType="application/vnd.ms-office.classificationlabels+xml"/>
  <Override PartName="/docProps/custom.xml" ContentType="application/vnd.openxmlformats-officedocument.custom-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microsoft.com/office/2020/02/relationships/classificationlabels" Target="/docMetadata/LabelInfo.xml" Id="rId6"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344" r:id="rId5"/>
    <p:sldId id="345" r:id="rId6"/>
    <p:sldId id="346" r:id="rId7"/>
    <p:sldId id="347" r:id="rId8"/>
    <p:sldId id="348" r:id="rId9"/>
    <p:sldId id="349" r:id="rId10"/>
    <p:sldId id="350" r:id="rId11"/>
    <p:sldId id="351" r:id="rId12"/>
    <p:sldId id="352" r:id="rId13"/>
    <p:sldId id="353" r:id="rId14"/>
    <p:sldId id="354" r:id="rId15"/>
    <p:sldId id="355" r:id="rId16"/>
    <p:sldId id="356" r:id="rId17"/>
  </p:sldIdLst>
  <p:sldSz cx="12192000" cy="6858000"/>
  <p:notesSz cx="6858000" cy="9144000"/>
  <p:defaultTextStyle>
    <a:defPPr rtl="0">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52"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A3D024-909B-3BC2-1496-FEEAB652808A}" name="Sher Dionisio" initials="" userId="S::Sher.Dionisio@teksystemsgs.com::02daa716-9709-4d47-a153-1943ce1675c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35" autoAdjust="0"/>
    <p:restoredTop sz="96747" autoAdjust="0"/>
  </p:normalViewPr>
  <p:slideViewPr>
    <p:cSldViewPr snapToGrid="0">
      <p:cViewPr varScale="1">
        <p:scale>
          <a:sx n="126" d="100"/>
          <a:sy n="126" d="100"/>
        </p:scale>
        <p:origin x="288" y="132"/>
      </p:cViewPr>
      <p:guideLst>
        <p:guide orient="horz" pos="1752"/>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0109"/>
    </p:cViewPr>
  </p:sorterViewPr>
  <p:notesViewPr>
    <p:cSldViewPr snapToGrid="0" showGuides="1">
      <p:cViewPr varScale="1">
        <p:scale>
          <a:sx n="97" d="100"/>
          <a:sy n="97" d="100"/>
        </p:scale>
        <p:origin x="2868" y="78"/>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ppt/slides/slide41.xml" Id="rId8" /><Relationship Type="http://schemas.openxmlformats.org/officeDocument/2006/relationships/slide" Target="/ppt/slides/slide92.xml" Id="rId13" /><Relationship Type="http://schemas.openxmlformats.org/officeDocument/2006/relationships/notesMaster" Target="/ppt/notesMasters/notesMaster11.xml" Id="rId18" /><Relationship Type="http://schemas.microsoft.com/office/2018/10/relationships/authors" Target="/ppt/authors.xml" Id="rId26" /><Relationship Type="http://schemas.openxmlformats.org/officeDocument/2006/relationships/customXml" Target="/customXml/item3.xml" Id="rId3" /><Relationship Type="http://schemas.openxmlformats.org/officeDocument/2006/relationships/presProps" Target="/ppt/presProps.xml" Id="rId21" /><Relationship Type="http://schemas.openxmlformats.org/officeDocument/2006/relationships/slide" Target="/ppt/slides/slide33.xml" Id="rId7" /><Relationship Type="http://schemas.openxmlformats.org/officeDocument/2006/relationships/slide" Target="/ppt/slides/slide84.xml" Id="rId12" /><Relationship Type="http://schemas.openxmlformats.org/officeDocument/2006/relationships/slide" Target="/ppt/slides/slide135.xml" Id="rId17" /><Relationship Type="http://schemas.microsoft.com/office/2016/11/relationships/changesInfo" Target="/ppt/changesInfos/changesInfo1.xml" Id="rId25" /><Relationship Type="http://schemas.openxmlformats.org/officeDocument/2006/relationships/customXml" Target="/customXml/item22.xml" Id="rId2" /><Relationship Type="http://schemas.openxmlformats.org/officeDocument/2006/relationships/slide" Target="/ppt/slides/slide126.xml" Id="rId16" /><Relationship Type="http://schemas.openxmlformats.org/officeDocument/2006/relationships/commentAuthors" Target="/ppt/commentAuthors.xml" Id="rId20" /><Relationship Type="http://schemas.openxmlformats.org/officeDocument/2006/relationships/customXml" Target="/customXml/item13.xml" Id="rId1" /><Relationship Type="http://schemas.openxmlformats.org/officeDocument/2006/relationships/slide" Target="/ppt/slides/slide27.xml" Id="rId6" /><Relationship Type="http://schemas.openxmlformats.org/officeDocument/2006/relationships/slide" Target="/ppt/slides/slide78.xml" Id="rId11" /><Relationship Type="http://schemas.openxmlformats.org/officeDocument/2006/relationships/tableStyles" Target="/ppt/tableStyles.xml" Id="rId24" /><Relationship Type="http://schemas.openxmlformats.org/officeDocument/2006/relationships/slide" Target="/ppt/slides/slide19.xml" Id="rId5" /><Relationship Type="http://schemas.openxmlformats.org/officeDocument/2006/relationships/slide" Target="/ppt/slides/slide1110.xml" Id="rId15" /><Relationship Type="http://schemas.openxmlformats.org/officeDocument/2006/relationships/theme" Target="/ppt/theme/theme12.xml" Id="rId23" /><Relationship Type="http://schemas.openxmlformats.org/officeDocument/2006/relationships/slide" Target="/ppt/slides/slide611.xml" Id="rId10" /><Relationship Type="http://schemas.openxmlformats.org/officeDocument/2006/relationships/handoutMaster" Target="/ppt/handoutMasters/handoutMaster11.xml" Id="rId19" /><Relationship Type="http://schemas.openxmlformats.org/officeDocument/2006/relationships/slideMaster" Target="/ppt/slideMasters/slideMaster11.xml" Id="rId4" /><Relationship Type="http://schemas.openxmlformats.org/officeDocument/2006/relationships/slide" Target="/ppt/slides/slide512.xml" Id="rId9" /><Relationship Type="http://schemas.openxmlformats.org/officeDocument/2006/relationships/slide" Target="/ppt/slides/slide1013.xml" Id="rId14" /><Relationship Type="http://schemas.openxmlformats.org/officeDocument/2006/relationships/viewProps" Target="/ppt/viewProps.xml" Id="rId22"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ke Test User" userId="SID-0" providerId="Test" clId="FakeClientId"/>
    <pc:docChg chg="undo custSel modSld">
      <pc:chgData name="Fake Test User" userId="SID-0" providerId="Test" clId="FakeClientId" dt="2024-03-13T03:28:34.565" v="35" actId="14734"/>
      <pc:docMkLst>
        <pc:docMk/>
      </pc:docMkLst>
      <pc:sldChg chg="modSp mod">
        <pc:chgData name="Fake Test User" userId="SID-0" providerId="Test" clId="FakeClientId" dt="2024-03-13T03:25:28.188" v="1" actId="790"/>
        <pc:sldMkLst>
          <pc:docMk/>
          <pc:sldMk cId="810374094" sldId="345"/>
        </pc:sldMkLst>
        <pc:spChg chg="mod">
          <ac:chgData name="Fake Test User" userId="SID-0" providerId="Test" clId="FakeClientId" dt="2024-03-13T03:25:28.188" v="1" actId="790"/>
          <ac:spMkLst>
            <pc:docMk/>
            <pc:sldMk cId="810374094" sldId="345"/>
            <ac:spMk id="3" creationId="{C44B7D88-18D8-7250-6364-BECA6F65381D}"/>
          </ac:spMkLst>
        </pc:spChg>
        <pc:spChg chg="mod">
          <ac:chgData name="Fake Test User" userId="SID-0" providerId="Test" clId="FakeClientId" dt="2024-03-13T03:25:28.188" v="1" actId="790"/>
          <ac:spMkLst>
            <pc:docMk/>
            <pc:sldMk cId="810374094" sldId="345"/>
            <ac:spMk id="7" creationId="{0C0D5F39-EF49-BECB-8276-8B8A46F07AC2}"/>
          </ac:spMkLst>
        </pc:spChg>
      </pc:sldChg>
      <pc:sldChg chg="modSp mod">
        <pc:chgData name="Fake Test User" userId="SID-0" providerId="Test" clId="FakeClientId" dt="2024-03-13T03:25:42.110" v="2" actId="14100"/>
        <pc:sldMkLst>
          <pc:docMk/>
          <pc:sldMk cId="1427108074" sldId="347"/>
        </pc:sldMkLst>
        <pc:spChg chg="mod">
          <ac:chgData name="Fake Test User" userId="SID-0" providerId="Test" clId="FakeClientId" dt="2024-03-13T03:25:42.110" v="2" actId="14100"/>
          <ac:spMkLst>
            <pc:docMk/>
            <pc:sldMk cId="1427108074" sldId="347"/>
            <ac:spMk id="28" creationId="{7CC1959B-E6A9-5770-EC41-43538A9E36CE}"/>
          </ac:spMkLst>
        </pc:spChg>
      </pc:sldChg>
      <pc:sldChg chg="modSp mod">
        <pc:chgData name="Fake Test User" userId="SID-0" providerId="Test" clId="FakeClientId" dt="2024-03-13T03:27:04.923" v="22" actId="1035"/>
        <pc:sldMkLst>
          <pc:docMk/>
          <pc:sldMk cId="762554544" sldId="348"/>
        </pc:sldMkLst>
        <pc:spChg chg="mod">
          <ac:chgData name="Fake Test User" userId="SID-0" providerId="Test" clId="FakeClientId" dt="2024-03-13T03:27:04.923" v="22" actId="1035"/>
          <ac:spMkLst>
            <pc:docMk/>
            <pc:sldMk cId="762554544" sldId="348"/>
            <ac:spMk id="7" creationId="{FC5F8EB2-8936-F0AC-DA2A-4A5609BEA7E8}"/>
          </ac:spMkLst>
        </pc:spChg>
      </pc:sldChg>
      <pc:sldChg chg="modSp mod">
        <pc:chgData name="Fake Test User" userId="SID-0" providerId="Test" clId="FakeClientId" dt="2024-03-13T03:27:33.924" v="23" actId="14100"/>
        <pc:sldMkLst>
          <pc:docMk/>
          <pc:sldMk cId="485500553" sldId="350"/>
        </pc:sldMkLst>
        <pc:spChg chg="mod">
          <ac:chgData name="Fake Test User" userId="SID-0" providerId="Test" clId="FakeClientId" dt="2024-03-13T03:27:33.924" v="23" actId="14100"/>
          <ac:spMkLst>
            <pc:docMk/>
            <pc:sldMk cId="485500553" sldId="350"/>
            <ac:spMk id="9" creationId="{C69CC98A-13B9-DAED-1898-477158789855}"/>
          </ac:spMkLst>
        </pc:spChg>
      </pc:sldChg>
      <pc:sldChg chg="modSp mod">
        <pc:chgData name="Fake Test User" userId="SID-0" providerId="Test" clId="FakeClientId" dt="2024-03-13T03:27:51.346" v="25" actId="790"/>
        <pc:sldMkLst>
          <pc:docMk/>
          <pc:sldMk cId="2902754129" sldId="352"/>
        </pc:sldMkLst>
        <pc:spChg chg="mod">
          <ac:chgData name="Fake Test User" userId="SID-0" providerId="Test" clId="FakeClientId" dt="2024-03-13T03:27:51.346" v="25" actId="790"/>
          <ac:spMkLst>
            <pc:docMk/>
            <pc:sldMk cId="2902754129" sldId="352"/>
            <ac:spMk id="4" creationId="{93D8CC2E-BB8C-CF5A-C460-C662927C06B2}"/>
          </ac:spMkLst>
        </pc:spChg>
        <pc:spChg chg="mod">
          <ac:chgData name="Fake Test User" userId="SID-0" providerId="Test" clId="FakeClientId" dt="2024-03-13T03:27:51.346" v="25" actId="790"/>
          <ac:spMkLst>
            <pc:docMk/>
            <pc:sldMk cId="2902754129" sldId="352"/>
            <ac:spMk id="9" creationId="{3B5244AC-D906-A60B-5023-D0289CF4F6C9}"/>
          </ac:spMkLst>
        </pc:spChg>
        <pc:spChg chg="mod">
          <ac:chgData name="Fake Test User" userId="SID-0" providerId="Test" clId="FakeClientId" dt="2024-03-13T03:27:51.346" v="25" actId="790"/>
          <ac:spMkLst>
            <pc:docMk/>
            <pc:sldMk cId="2902754129" sldId="352"/>
            <ac:spMk id="10" creationId="{F3F9FB22-CA85-FC72-AA81-4708F62AB6C2}"/>
          </ac:spMkLst>
        </pc:spChg>
      </pc:sldChg>
      <pc:sldChg chg="modSp mod">
        <pc:chgData name="Fake Test User" userId="SID-0" providerId="Test" clId="FakeClientId" dt="2024-03-13T03:28:34.565" v="35" actId="14734"/>
        <pc:sldMkLst>
          <pc:docMk/>
          <pc:sldMk cId="2595549996" sldId="353"/>
        </pc:sldMkLst>
        <pc:spChg chg="mod">
          <ac:chgData name="Fake Test User" userId="SID-0" providerId="Test" clId="FakeClientId" dt="2024-03-13T03:27:57.940" v="26" actId="14100"/>
          <ac:spMkLst>
            <pc:docMk/>
            <pc:sldMk cId="2595549996" sldId="353"/>
            <ac:spMk id="5" creationId="{26342BB7-ACF3-5240-804A-0BA9C5D19FF1}"/>
          </ac:spMkLst>
        </pc:spChg>
        <pc:graphicFrameChg chg="mod modGraphic">
          <ac:chgData name="Fake Test User" userId="SID-0" providerId="Test" clId="FakeClientId" dt="2024-03-13T03:28:34.565" v="35" actId="14734"/>
          <ac:graphicFrameMkLst>
            <pc:docMk/>
            <pc:sldMk cId="2595549996" sldId="353"/>
            <ac:graphicFrameMk id="30" creationId="{C6102643-33B6-B3EE-14F7-1DCC0DBCCEAB}"/>
          </ac:graphicFrameMkLst>
        </pc:graphicFrameChg>
      </pc:sldChg>
    </pc:docChg>
  </pc:docChgLst>
</pc:chgInfo>
</file>

<file path=ppt/handoutMasters/_rels/handoutMaster11.xml.rels>&#65279;<?xml version="1.0" encoding="utf-8"?><Relationships xmlns="http://schemas.openxmlformats.org/package/2006/relationships"><Relationship Type="http://schemas.openxmlformats.org/officeDocument/2006/relationships/theme" Target="/ppt/theme/theme33.xml" Id="rId1" /></Relationships>
</file>

<file path=ppt/handoutMasters/handoutMaster1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B440F78-2C9E-4C7F-818C-B40BB19D3A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a:extLst>
              <a:ext uri="{FF2B5EF4-FFF2-40B4-BE49-F238E27FC236}">
                <a16:creationId xmlns:a16="http://schemas.microsoft.com/office/drawing/2014/main" id="{0ED3FB98-80B9-4155-809A-82659D34A0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fr-FR" sz="1200"/>
            </a:lvl1pPr>
          </a:lstStyle>
          <a:p>
            <a:pPr rtl="0"/>
            <a:fld id="{C39A3263-CB76-4534-B9EE-40F7B6CB03F4}" type="datetime1">
              <a:rPr lang="fr-FR" smtClean="0"/>
              <a:t>13/03/2024</a:t>
            </a:fld>
            <a:endParaRPr lang="fr-FR" dirty="0"/>
          </a:p>
        </p:txBody>
      </p:sp>
      <p:sp>
        <p:nvSpPr>
          <p:cNvPr id="4" name="Espace réservé du pied de page 3">
            <a:extLst>
              <a:ext uri="{FF2B5EF4-FFF2-40B4-BE49-F238E27FC236}">
                <a16:creationId xmlns:a16="http://schemas.microsoft.com/office/drawing/2014/main" id="{D8DEF847-3492-4888-9C23-1504238536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5" name="Espace réservé du numéro de diapositive 4">
            <a:extLst>
              <a:ext uri="{FF2B5EF4-FFF2-40B4-BE49-F238E27FC236}">
                <a16:creationId xmlns:a16="http://schemas.microsoft.com/office/drawing/2014/main" id="{D9E48C54-2332-4748-9C65-6A27E550C1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F7F75FB2-D12E-4669-8522-D3E2C7E6DC97}" type="slidenum">
              <a:rPr lang="fr-FR" smtClean="0"/>
              <a:t>‹#›</a:t>
            </a:fld>
            <a:endParaRPr lang="fr-FR" dirty="0"/>
          </a:p>
        </p:txBody>
      </p:sp>
    </p:spTree>
    <p:extLst>
      <p:ext uri="{BB962C8B-B14F-4D97-AF65-F5344CB8AC3E}">
        <p14:creationId xmlns:p14="http://schemas.microsoft.com/office/powerpoint/2010/main" val="1996991802"/>
      </p:ext>
    </p:extLst>
  </p:cSld>
  <p:clrMap bg1="lt1" tx1="dk1" bg2="lt2" tx2="dk2" accent1="accent1" accent2="accent2" accent3="accent3" accent4="accent4" accent5="accent5" accent6="accent6" hlink="hlink" folHlink="folHlink"/>
  <p:hf hdr="0" ftr="0" dt="0"/>
</p:handoutMaster>
</file>

<file path=ppt/notesMasters/_rels/notesMaster11.xml.rels>&#65279;<?xml version="1.0" encoding="utf-8"?><Relationships xmlns="http://schemas.openxmlformats.org/package/2006/relationships"><Relationship Type="http://schemas.openxmlformats.org/officeDocument/2006/relationships/theme" Target="/ppt/theme/theme21.xml" Id="rId1" /></Relationships>
</file>

<file path=ppt/notesMasters/notesMaster1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fr-FR" sz="1200"/>
            </a:lvl1pPr>
          </a:lstStyle>
          <a:p>
            <a:pPr rtl="0"/>
            <a:fld id="{B305FF0F-8A4C-4544-A522-C6C07816575A}" type="datetime1">
              <a:rPr lang="fr-FR" smtClean="0"/>
              <a:t>13/03/2024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fr-FR"/>
            </a:defPPr>
          </a:lstStyle>
          <a:p>
            <a:pPr rtl="0"/>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8D18E0B9-48E4-499D-93B2-B07D00395BAC}" type="slidenum">
              <a:rPr lang="fr-FR" smtClean="0"/>
              <a:t>‹#›</a:t>
            </a:fld>
            <a:endParaRPr lang="fr-FR" dirty="0"/>
          </a:p>
        </p:txBody>
      </p:sp>
    </p:spTree>
    <p:extLst>
      <p:ext uri="{BB962C8B-B14F-4D97-AF65-F5344CB8AC3E}">
        <p14:creationId xmlns:p14="http://schemas.microsoft.com/office/powerpoint/2010/main" val="3914043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013.xml.rels>&#65279;<?xml version="1.0" encoding="utf-8"?><Relationships xmlns="http://schemas.openxmlformats.org/package/2006/relationships"><Relationship Type="http://schemas.openxmlformats.org/officeDocument/2006/relationships/slide" Target="/ppt/slides/slide1013.xml" Id="rId2" /><Relationship Type="http://schemas.openxmlformats.org/officeDocument/2006/relationships/notesMaster" Target="/ppt/notesMasters/notesMaster11.xml" Id="rId1" /></Relationships>
</file>

<file path=ppt/notesSlides/_rels/notesSlide1110.xml.rels>&#65279;<?xml version="1.0" encoding="utf-8"?><Relationships xmlns="http://schemas.openxmlformats.org/package/2006/relationships"><Relationship Type="http://schemas.openxmlformats.org/officeDocument/2006/relationships/slide" Target="/ppt/slides/slide1110.xml" Id="rId2" /><Relationship Type="http://schemas.openxmlformats.org/officeDocument/2006/relationships/notesMaster" Target="/ppt/notesMasters/notesMaster11.xml" Id="rId1" /></Relationships>
</file>

<file path=ppt/notesSlides/_rels/notesSlide126.xml.rels>&#65279;<?xml version="1.0" encoding="utf-8"?><Relationships xmlns="http://schemas.openxmlformats.org/package/2006/relationships"><Relationship Type="http://schemas.openxmlformats.org/officeDocument/2006/relationships/slide" Target="/ppt/slides/slide126.xml" Id="rId2" /><Relationship Type="http://schemas.openxmlformats.org/officeDocument/2006/relationships/notesMaster" Target="/ppt/notesMasters/notesMaster11.xml" Id="rId1" /></Relationships>
</file>

<file path=ppt/notesSlides/_rels/notesSlide135.xml.rels>&#65279;<?xml version="1.0" encoding="utf-8"?><Relationships xmlns="http://schemas.openxmlformats.org/package/2006/relationships"><Relationship Type="http://schemas.openxmlformats.org/officeDocument/2006/relationships/slide" Target="/ppt/slides/slide135.xml" Id="rId2" /><Relationship Type="http://schemas.openxmlformats.org/officeDocument/2006/relationships/notesMaster" Target="/ppt/notesMasters/notesMaster11.xml" Id="rId1" /></Relationships>
</file>

<file path=ppt/notesSlides/_rels/notesSlide19.xml.rels>&#65279;<?xml version="1.0" encoding="utf-8"?><Relationships xmlns="http://schemas.openxmlformats.org/package/2006/relationships"><Relationship Type="http://schemas.openxmlformats.org/officeDocument/2006/relationships/slide" Target="/ppt/slides/slide19.xml" Id="rId2" /><Relationship Type="http://schemas.openxmlformats.org/officeDocument/2006/relationships/notesMaster" Target="/ppt/notesMasters/notesMaster11.xml" Id="rId1" /></Relationships>
</file>

<file path=ppt/notesSlides/_rels/notesSlide27.xml.rels>&#65279;<?xml version="1.0" encoding="utf-8"?><Relationships xmlns="http://schemas.openxmlformats.org/package/2006/relationships"><Relationship Type="http://schemas.openxmlformats.org/officeDocument/2006/relationships/slide" Target="/ppt/slides/slide27.xml" Id="rId2" /><Relationship Type="http://schemas.openxmlformats.org/officeDocument/2006/relationships/notesMaster" Target="/ppt/notesMasters/notesMaster11.xml" Id="rId1" /></Relationships>
</file>

<file path=ppt/notesSlides/_rels/notesSlide33.xml.rels>&#65279;<?xml version="1.0" encoding="utf-8"?><Relationships xmlns="http://schemas.openxmlformats.org/package/2006/relationships"><Relationship Type="http://schemas.openxmlformats.org/officeDocument/2006/relationships/slide" Target="/ppt/slides/slide33.xml" Id="rId2" /><Relationship Type="http://schemas.openxmlformats.org/officeDocument/2006/relationships/notesMaster" Target="/ppt/notesMasters/notesMaster11.xml" Id="rId1" /></Relationships>
</file>

<file path=ppt/notesSlides/_rels/notesSlide41.xml.rels>&#65279;<?xml version="1.0" encoding="utf-8"?><Relationships xmlns="http://schemas.openxmlformats.org/package/2006/relationships"><Relationship Type="http://schemas.openxmlformats.org/officeDocument/2006/relationships/slide" Target="/ppt/slides/slide41.xml" Id="rId2" /><Relationship Type="http://schemas.openxmlformats.org/officeDocument/2006/relationships/notesMaster" Target="/ppt/notesMasters/notesMaster11.xml" Id="rId1" /></Relationships>
</file>

<file path=ppt/notesSlides/_rels/notesSlide512.xml.rels>&#65279;<?xml version="1.0" encoding="utf-8"?><Relationships xmlns="http://schemas.openxmlformats.org/package/2006/relationships"><Relationship Type="http://schemas.openxmlformats.org/officeDocument/2006/relationships/slide" Target="/ppt/slides/slide512.xml" Id="rId2" /><Relationship Type="http://schemas.openxmlformats.org/officeDocument/2006/relationships/notesMaster" Target="/ppt/notesMasters/notesMaster11.xml" Id="rId1" /></Relationships>
</file>

<file path=ppt/notesSlides/_rels/notesSlide611.xml.rels>&#65279;<?xml version="1.0" encoding="utf-8"?><Relationships xmlns="http://schemas.openxmlformats.org/package/2006/relationships"><Relationship Type="http://schemas.openxmlformats.org/officeDocument/2006/relationships/slide" Target="/ppt/slides/slide611.xml" Id="rId2" /><Relationship Type="http://schemas.openxmlformats.org/officeDocument/2006/relationships/notesMaster" Target="/ppt/notesMasters/notesMaster11.xml" Id="rId1" /></Relationships>
</file>

<file path=ppt/notesSlides/_rels/notesSlide78.xml.rels>&#65279;<?xml version="1.0" encoding="utf-8"?><Relationships xmlns="http://schemas.openxmlformats.org/package/2006/relationships"><Relationship Type="http://schemas.openxmlformats.org/officeDocument/2006/relationships/slide" Target="/ppt/slides/slide78.xml" Id="rId2" /><Relationship Type="http://schemas.openxmlformats.org/officeDocument/2006/relationships/notesMaster" Target="/ppt/notesMasters/notesMaster11.xml" Id="rId1" /></Relationships>
</file>

<file path=ppt/notesSlides/_rels/notesSlide84.xml.rels>&#65279;<?xml version="1.0" encoding="utf-8"?><Relationships xmlns="http://schemas.openxmlformats.org/package/2006/relationships"><Relationship Type="http://schemas.openxmlformats.org/officeDocument/2006/relationships/slide" Target="/ppt/slides/slide84.xml" Id="rId2" /><Relationship Type="http://schemas.openxmlformats.org/officeDocument/2006/relationships/notesMaster" Target="/ppt/notesMasters/notesMaster11.xml" Id="rId1" /></Relationships>
</file>

<file path=ppt/notesSlides/_rels/notesSlide92.xml.rels>&#65279;<?xml version="1.0" encoding="utf-8"?><Relationships xmlns="http://schemas.openxmlformats.org/package/2006/relationships"><Relationship Type="http://schemas.openxmlformats.org/officeDocument/2006/relationships/slide" Target="/ppt/slides/slide92.xml" Id="rId2" /><Relationship Type="http://schemas.openxmlformats.org/officeDocument/2006/relationships/notesMaster" Target="/ppt/notesMasters/notesMaster11.xml" Id="rId1" /></Relationships>
</file>

<file path=ppt/notesSlides/notesSlide10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8D18E0B9-48E4-499D-93B2-B07D00395BAC}" type="slidenum">
              <a:rPr lang="fr-FR" smtClean="0"/>
              <a:t>10</a:t>
            </a:fld>
            <a:endParaRPr lang="fr-FR" dirty="0"/>
          </a:p>
        </p:txBody>
      </p:sp>
    </p:spTree>
    <p:extLst>
      <p:ext uri="{BB962C8B-B14F-4D97-AF65-F5344CB8AC3E}">
        <p14:creationId xmlns:p14="http://schemas.microsoft.com/office/powerpoint/2010/main" val="2031756880"/>
      </p:ext>
    </p:extLst>
  </p:cSld>
  <p:clrMapOvr>
    <a:masterClrMapping/>
  </p:clrMapOvr>
</p:notes>
</file>

<file path=ppt/notesSlides/notesSlide1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8D18E0B9-48E4-499D-93B2-B07D00395BAC}" type="slidenum">
              <a:rPr lang="fr-FR" smtClean="0"/>
              <a:t>11</a:t>
            </a:fld>
            <a:endParaRPr lang="fr-FR" dirty="0"/>
          </a:p>
        </p:txBody>
      </p:sp>
    </p:spTree>
    <p:extLst>
      <p:ext uri="{BB962C8B-B14F-4D97-AF65-F5344CB8AC3E}">
        <p14:creationId xmlns:p14="http://schemas.microsoft.com/office/powerpoint/2010/main" val="366947550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8D18E0B9-48E4-499D-93B2-B07D00395BAC}" type="slidenum">
              <a:rPr lang="fr-FR" smtClean="0"/>
              <a:t>12</a:t>
            </a:fld>
            <a:endParaRPr lang="fr-FR" dirty="0"/>
          </a:p>
        </p:txBody>
      </p:sp>
    </p:spTree>
    <p:extLst>
      <p:ext uri="{BB962C8B-B14F-4D97-AF65-F5344CB8AC3E}">
        <p14:creationId xmlns:p14="http://schemas.microsoft.com/office/powerpoint/2010/main" val="166111479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8D18E0B9-48E4-499D-93B2-B07D00395BAC}" type="slidenum">
              <a:rPr lang="fr-FR" smtClean="0"/>
              <a:t>13</a:t>
            </a:fld>
            <a:endParaRPr lang="fr-FR" dirty="0"/>
          </a:p>
        </p:txBody>
      </p:sp>
    </p:spTree>
    <p:extLst>
      <p:ext uri="{BB962C8B-B14F-4D97-AF65-F5344CB8AC3E}">
        <p14:creationId xmlns:p14="http://schemas.microsoft.com/office/powerpoint/2010/main" val="1763878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8D18E0B9-48E4-499D-93B2-B07D00395BAC}" type="slidenum">
              <a:rPr lang="fr-FR" smtClean="0"/>
              <a:t>1</a:t>
            </a:fld>
            <a:endParaRPr lang="fr-FR" dirty="0"/>
          </a:p>
        </p:txBody>
      </p:sp>
    </p:spTree>
    <p:extLst>
      <p:ext uri="{BB962C8B-B14F-4D97-AF65-F5344CB8AC3E}">
        <p14:creationId xmlns:p14="http://schemas.microsoft.com/office/powerpoint/2010/main" val="218129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8D18E0B9-48E4-499D-93B2-B07D00395BAC}" type="slidenum">
              <a:rPr lang="fr-FR" smtClean="0"/>
              <a:t>2</a:t>
            </a:fld>
            <a:endParaRPr lang="fr-FR" dirty="0"/>
          </a:p>
        </p:txBody>
      </p:sp>
    </p:spTree>
    <p:extLst>
      <p:ext uri="{BB962C8B-B14F-4D97-AF65-F5344CB8AC3E}">
        <p14:creationId xmlns:p14="http://schemas.microsoft.com/office/powerpoint/2010/main" val="42077007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8D18E0B9-48E4-499D-93B2-B07D00395BAC}" type="slidenum">
              <a:rPr lang="fr-FR" smtClean="0"/>
              <a:t>3</a:t>
            </a:fld>
            <a:endParaRPr lang="fr-FR" dirty="0"/>
          </a:p>
        </p:txBody>
      </p:sp>
    </p:spTree>
    <p:extLst>
      <p:ext uri="{BB962C8B-B14F-4D97-AF65-F5344CB8AC3E}">
        <p14:creationId xmlns:p14="http://schemas.microsoft.com/office/powerpoint/2010/main" val="6784613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8D18E0B9-48E4-499D-93B2-B07D00395BAC}" type="slidenum">
              <a:rPr lang="fr-FR" smtClean="0"/>
              <a:t>4</a:t>
            </a:fld>
            <a:endParaRPr lang="fr-FR" dirty="0"/>
          </a:p>
        </p:txBody>
      </p:sp>
    </p:spTree>
    <p:extLst>
      <p:ext uri="{BB962C8B-B14F-4D97-AF65-F5344CB8AC3E}">
        <p14:creationId xmlns:p14="http://schemas.microsoft.com/office/powerpoint/2010/main" val="1711026160"/>
      </p:ext>
    </p:extLst>
  </p:cSld>
  <p:clrMapOvr>
    <a:masterClrMapping/>
  </p:clrMapOvr>
</p:notes>
</file>

<file path=ppt/notesSlides/notesSlide5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8D18E0B9-48E4-499D-93B2-B07D00395BAC}" type="slidenum">
              <a:rPr lang="fr-FR" smtClean="0"/>
              <a:t>5</a:t>
            </a:fld>
            <a:endParaRPr lang="fr-FR" dirty="0"/>
          </a:p>
        </p:txBody>
      </p:sp>
    </p:spTree>
    <p:extLst>
      <p:ext uri="{BB962C8B-B14F-4D97-AF65-F5344CB8AC3E}">
        <p14:creationId xmlns:p14="http://schemas.microsoft.com/office/powerpoint/2010/main" val="2702345518"/>
      </p:ext>
    </p:extLst>
  </p:cSld>
  <p:clrMapOvr>
    <a:masterClrMapping/>
  </p:clrMapOvr>
</p:notes>
</file>

<file path=ppt/notesSlides/notesSlide6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8D18E0B9-48E4-499D-93B2-B07D00395BAC}" type="slidenum">
              <a:rPr lang="fr-FR" smtClean="0"/>
              <a:t>6</a:t>
            </a:fld>
            <a:endParaRPr lang="fr-FR" dirty="0"/>
          </a:p>
        </p:txBody>
      </p:sp>
    </p:spTree>
    <p:extLst>
      <p:ext uri="{BB962C8B-B14F-4D97-AF65-F5344CB8AC3E}">
        <p14:creationId xmlns:p14="http://schemas.microsoft.com/office/powerpoint/2010/main" val="5858058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8D18E0B9-48E4-499D-93B2-B07D00395BAC}" type="slidenum">
              <a:rPr lang="fr-FR" smtClean="0"/>
              <a:t>7</a:t>
            </a:fld>
            <a:endParaRPr lang="fr-FR" dirty="0"/>
          </a:p>
        </p:txBody>
      </p:sp>
    </p:spTree>
    <p:extLst>
      <p:ext uri="{BB962C8B-B14F-4D97-AF65-F5344CB8AC3E}">
        <p14:creationId xmlns:p14="http://schemas.microsoft.com/office/powerpoint/2010/main" val="340709990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8D18E0B9-48E4-499D-93B2-B07D00395BAC}" type="slidenum">
              <a:rPr lang="fr-FR" smtClean="0"/>
              <a:t>8</a:t>
            </a:fld>
            <a:endParaRPr lang="fr-FR" dirty="0"/>
          </a:p>
        </p:txBody>
      </p:sp>
    </p:spTree>
    <p:extLst>
      <p:ext uri="{BB962C8B-B14F-4D97-AF65-F5344CB8AC3E}">
        <p14:creationId xmlns:p14="http://schemas.microsoft.com/office/powerpoint/2010/main" val="128416780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8D18E0B9-48E4-499D-93B2-B07D00395BAC}" type="slidenum">
              <a:rPr lang="fr-FR" smtClean="0"/>
              <a:t>9</a:t>
            </a:fld>
            <a:endParaRPr lang="fr-FR" dirty="0"/>
          </a:p>
        </p:txBody>
      </p:sp>
    </p:spTree>
    <p:extLst>
      <p:ext uri="{BB962C8B-B14F-4D97-AF65-F5344CB8AC3E}">
        <p14:creationId xmlns:p14="http://schemas.microsoft.com/office/powerpoint/2010/main" val="2074244052"/>
      </p:ext>
    </p:extLst>
  </p:cSld>
  <p:clrMapOvr>
    <a:masterClrMapping/>
  </p:clrMapOvr>
</p:notes>
</file>

<file path=ppt/slideLayouts/_rels/slideLayout1012.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110.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26.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33.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8.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27.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34.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41.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511.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69.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75.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82.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913.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slideLayout1012.xml><?xml version="1.0" encoding="utf-8"?>
<p:sldLayout xmlns:a="http://schemas.openxmlformats.org/drawingml/2006/main" xmlns:r="http://schemas.openxmlformats.org/officeDocument/2006/relationships" xmlns:p="http://schemas.openxmlformats.org/presentationml/2006/main" preserve="1" userDrawn="1">
  <p:cSld name="Contenu du titre et tableau">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830338E2-B50A-8F3E-2CA7-A75753E7ED96}"/>
              </a:ext>
            </a:extLst>
          </p:cNvPr>
          <p:cNvSpPr>
            <a:spLocks noGrp="1"/>
          </p:cNvSpPr>
          <p:nvPr>
            <p:ph type="title" hasCustomPrompt="1"/>
          </p:nvPr>
        </p:nvSpPr>
        <p:spPr>
          <a:xfrm>
            <a:off x="912629" y="598947"/>
            <a:ext cx="10515600" cy="1325563"/>
          </a:xfrm>
        </p:spPr>
        <p:txBody>
          <a:bodyPr rtlCol="0">
            <a:normAutofit/>
          </a:bodyPr>
          <a:lstStyle>
            <a:lvl1pPr>
              <a:defRPr lang="fr-FR" sz="3600"/>
            </a:lvl1pPr>
          </a:lstStyle>
          <a:p>
            <a:pPr rtl="0"/>
            <a:r>
              <a:rPr lang="fr-FR"/>
              <a:t>Cliquez pour ajouter un titre</a:t>
            </a:r>
          </a:p>
        </p:txBody>
      </p:sp>
      <p:sp>
        <p:nvSpPr>
          <p:cNvPr id="12" name="Espace réservé du contenu 11">
            <a:extLst>
              <a:ext uri="{FF2B5EF4-FFF2-40B4-BE49-F238E27FC236}">
                <a16:creationId xmlns:a16="http://schemas.microsoft.com/office/drawing/2014/main" id="{CC8DD029-A673-92B9-0343-3B35BE46D2F3}"/>
              </a:ext>
            </a:extLst>
          </p:cNvPr>
          <p:cNvSpPr>
            <a:spLocks noGrp="1"/>
          </p:cNvSpPr>
          <p:nvPr>
            <p:ph sz="quarter" idx="11" hasCustomPrompt="1"/>
          </p:nvPr>
        </p:nvSpPr>
        <p:spPr>
          <a:xfrm>
            <a:off x="929641" y="2153285"/>
            <a:ext cx="3032759" cy="3790310"/>
          </a:xfrm>
        </p:spPr>
        <p:txBody>
          <a:bodyPr lIns="91440" rtlCol="0">
            <a:normAutofit/>
          </a:bodyPr>
          <a:lstStyle>
            <a:lvl1pPr>
              <a:spcBef>
                <a:spcPts val="1000"/>
              </a:spcBef>
              <a:spcAft>
                <a:spcPts val="1200"/>
              </a:spcAft>
              <a:defRPr lang="fr-FR" sz="1800"/>
            </a:lvl1pPr>
            <a:lvl2pPr>
              <a:spcBef>
                <a:spcPts val="1000"/>
              </a:spcBef>
              <a:spcAft>
                <a:spcPts val="1200"/>
              </a:spcAft>
              <a:defRPr lang="fr-FR" sz="1600"/>
            </a:lvl2pPr>
            <a:lvl3pPr>
              <a:spcBef>
                <a:spcPts val="1000"/>
              </a:spcBef>
              <a:spcAft>
                <a:spcPts val="1200"/>
              </a:spcAft>
              <a:defRPr lang="fr-FR" sz="1400"/>
            </a:lvl3pPr>
            <a:lvl4pPr>
              <a:spcBef>
                <a:spcPts val="1000"/>
              </a:spcBef>
              <a:spcAft>
                <a:spcPts val="1200"/>
              </a:spcAft>
              <a:defRPr lang="fr-FR" sz="1200"/>
            </a:lvl4pPr>
            <a:lvl5pPr>
              <a:spcBef>
                <a:spcPts val="1000"/>
              </a:spcBef>
              <a:spcAft>
                <a:spcPts val="1200"/>
              </a:spcAft>
              <a:defRPr lang="fr-FR" sz="120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1" name="Espace réservé au tableau 10">
            <a:extLst>
              <a:ext uri="{FF2B5EF4-FFF2-40B4-BE49-F238E27FC236}">
                <a16:creationId xmlns:a16="http://schemas.microsoft.com/office/drawing/2014/main" id="{6E658BA3-0202-C705-7A02-8B70B7884420}"/>
              </a:ext>
            </a:extLst>
          </p:cNvPr>
          <p:cNvSpPr>
            <a:spLocks noGrp="1"/>
          </p:cNvSpPr>
          <p:nvPr>
            <p:ph type="tbl" sz="quarter" idx="10"/>
          </p:nvPr>
        </p:nvSpPr>
        <p:spPr>
          <a:xfrm>
            <a:off x="4724400" y="2170621"/>
            <a:ext cx="6553200" cy="3772974"/>
          </a:xfrm>
        </p:spPr>
        <p:txBody>
          <a:bodyPr rtlCol="0">
            <a:normAutofit/>
          </a:bodyPr>
          <a:lstStyle>
            <a:lvl1pPr>
              <a:defRPr lang="fr-FR" sz="2000"/>
            </a:lvl1pPr>
          </a:lstStyle>
          <a:p>
            <a:pPr rtl="0"/>
            <a:r>
              <a:rPr lang="fr-FR"/>
              <a:t>Cliquez sur l'icône pour ajouter un tableau</a:t>
            </a:r>
            <a:endParaRPr lang="fr-FR" dirty="0"/>
          </a:p>
        </p:txBody>
      </p:sp>
      <p:sp>
        <p:nvSpPr>
          <p:cNvPr id="4" name="Espace réservé du pied de page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lang="fr-FR" sz="1200">
                <a:solidFill>
                  <a:schemeClr val="bg2">
                    <a:lumMod val="50000"/>
                  </a:schemeClr>
                </a:solidFill>
              </a:defRPr>
            </a:lvl1pPr>
          </a:lstStyle>
          <a:p>
            <a:pPr rtl="0"/>
            <a:endParaRPr lang="fr-FR" dirty="0"/>
          </a:p>
        </p:txBody>
      </p:sp>
      <p:sp>
        <p:nvSpPr>
          <p:cNvPr id="5" name="Espace réservé du numéro de diapositive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lang="fr-FR" sz="1200">
                <a:solidFill>
                  <a:schemeClr val="bg2">
                    <a:lumMod val="50000"/>
                  </a:schemeClr>
                </a:solidFill>
              </a:defRPr>
            </a:lvl1pPr>
          </a:lstStyle>
          <a:p>
            <a:pPr rtl="0"/>
            <a:fld id="{B5CEABB6-07DC-46E8-9B57-56EC44A396E5}" type="slidenum">
              <a:rPr lang="fr-FR" smtClean="0"/>
              <a:pPr rtl="0"/>
              <a:t>‹#›</a:t>
            </a:fld>
            <a:endParaRPr lang="fr-FR" dirty="0"/>
          </a:p>
        </p:txBody>
      </p:sp>
      <p:sp>
        <p:nvSpPr>
          <p:cNvPr id="2" name="Cadre 1">
            <a:extLst>
              <a:ext uri="{FF2B5EF4-FFF2-40B4-BE49-F238E27FC236}">
                <a16:creationId xmlns:a16="http://schemas.microsoft.com/office/drawing/2014/main" id="{BD761E53-47C7-492A-D5B5-A8C2740B5157}"/>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solidFill>
                <a:schemeClr val="tx1"/>
              </a:solidFill>
            </a:endParaRPr>
          </a:p>
        </p:txBody>
      </p:sp>
    </p:spTree>
    <p:extLst>
      <p:ext uri="{BB962C8B-B14F-4D97-AF65-F5344CB8AC3E}">
        <p14:creationId xmlns:p14="http://schemas.microsoft.com/office/powerpoint/2010/main" val="2702953719"/>
      </p:ext>
    </p:extLst>
  </p:cSld>
  <p:clrMapOvr>
    <a:masterClrMapping/>
  </p:clrMapOvr>
</p:sldLayout>
</file>

<file path=ppt/slideLayouts/slideLayout1110.xml><?xml version="1.0" encoding="utf-8"?>
<p:sldLayout xmlns:a="http://schemas.openxmlformats.org/drawingml/2006/main" xmlns:r="http://schemas.openxmlformats.org/officeDocument/2006/relationships" xmlns:p="http://schemas.openxmlformats.org/presentationml/2006/main" preserve="1" userDrawn="1">
  <p:cSld name="Titre et 2 dispositions de colonne 3">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rtlCol="0">
            <a:normAutofit/>
          </a:bodyPr>
          <a:lstStyle>
            <a:lvl1pPr>
              <a:defRPr lang="fr-FR" sz="3600"/>
            </a:lvl1pPr>
          </a:lstStyle>
          <a:p>
            <a:pPr rtl="0"/>
            <a:r>
              <a:rPr lang="fr-FR"/>
              <a:t>Cliquez pour ajouter un titre</a:t>
            </a:r>
          </a:p>
        </p:txBody>
      </p:sp>
      <p:sp>
        <p:nvSpPr>
          <p:cNvPr id="7" name="Rectangle 6">
            <a:extLst>
              <a:ext uri="{FF2B5EF4-FFF2-40B4-BE49-F238E27FC236}">
                <a16:creationId xmlns:a16="http://schemas.microsoft.com/office/drawing/2014/main" id="{10F349F3-2C28-5A44-EDFC-75FD6CA95EAD}"/>
              </a:ext>
              <a:ext uri="{C183D7F6-B498-43B3-948B-1728B52AA6E4}">
                <adec:decorative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2" name="Espace réservé du contenu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2" y="2153285"/>
            <a:ext cx="6925660" cy="3500438"/>
          </a:xfrm>
        </p:spPr>
        <p:txBody>
          <a:bodyPr lIns="91440" rtlCol="0">
            <a:normAutofit/>
          </a:bodyPr>
          <a:lstStyle>
            <a:lvl1pPr marL="0" indent="0">
              <a:spcBef>
                <a:spcPts val="1000"/>
              </a:spcBef>
              <a:spcAft>
                <a:spcPts val="1200"/>
              </a:spcAft>
              <a:buNone/>
              <a:defRPr lang="fr-FR" sz="1800" b="0"/>
            </a:lvl1pPr>
            <a:lvl2pPr marL="228600">
              <a:spcBef>
                <a:spcPts val="1000"/>
              </a:spcBef>
              <a:spcAft>
                <a:spcPts val="1200"/>
              </a:spcAft>
              <a:defRPr lang="fr-FR" sz="1800" b="0"/>
            </a:lvl2pPr>
            <a:lvl3pPr marL="685800">
              <a:spcBef>
                <a:spcPts val="1000"/>
              </a:spcBef>
              <a:spcAft>
                <a:spcPts val="1200"/>
              </a:spcAft>
              <a:defRPr lang="fr-FR" sz="1800" b="0"/>
            </a:lvl3pPr>
            <a:lvl4pPr marL="868680">
              <a:spcBef>
                <a:spcPts val="1000"/>
              </a:spcBef>
              <a:spcAft>
                <a:spcPts val="1200"/>
              </a:spcAft>
              <a:defRPr lang="fr-FR" sz="1800" b="0"/>
            </a:lvl4pPr>
            <a:lvl5pPr marL="1143000">
              <a:spcBef>
                <a:spcPts val="1000"/>
              </a:spcBef>
              <a:spcAft>
                <a:spcPts val="1200"/>
              </a:spcAft>
              <a:defRPr lang="fr-FR" sz="1800" b="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3" name="Espace réservé du contenu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8215745" y="2153285"/>
            <a:ext cx="3229495" cy="3500438"/>
          </a:xfrm>
        </p:spPr>
        <p:txBody>
          <a:bodyPr lIns="91440" rtlCol="0">
            <a:normAutofit/>
          </a:bodyPr>
          <a:lstStyle>
            <a:lvl1pPr>
              <a:spcBef>
                <a:spcPts val="1000"/>
              </a:spcBef>
              <a:spcAft>
                <a:spcPts val="1200"/>
              </a:spcAft>
              <a:defRPr lang="fr-FR" sz="1800" b="1"/>
            </a:lvl1pPr>
            <a:lvl2pPr>
              <a:spcBef>
                <a:spcPts val="1000"/>
              </a:spcBef>
              <a:spcAft>
                <a:spcPts val="1200"/>
              </a:spcAft>
              <a:defRPr lang="fr-FR" sz="1600" b="1"/>
            </a:lvl2pPr>
            <a:lvl3pPr>
              <a:spcBef>
                <a:spcPts val="1000"/>
              </a:spcBef>
              <a:spcAft>
                <a:spcPts val="1200"/>
              </a:spcAft>
              <a:defRPr lang="fr-FR" sz="1400" b="1"/>
            </a:lvl3pPr>
            <a:lvl4pPr>
              <a:spcBef>
                <a:spcPts val="1000"/>
              </a:spcBef>
              <a:spcAft>
                <a:spcPts val="1200"/>
              </a:spcAft>
              <a:defRPr lang="fr-FR" sz="1200" b="1"/>
            </a:lvl4pPr>
            <a:lvl5pPr>
              <a:spcBef>
                <a:spcPts val="1000"/>
              </a:spcBef>
              <a:spcAft>
                <a:spcPts val="1200"/>
              </a:spcAft>
              <a:defRPr lang="fr-FR" sz="1200" b="1"/>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u pied de page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lang="fr-FR" sz="1200">
                <a:solidFill>
                  <a:schemeClr val="bg2">
                    <a:lumMod val="50000"/>
                  </a:schemeClr>
                </a:solidFill>
              </a:defRPr>
            </a:lvl1pPr>
          </a:lstStyle>
          <a:p>
            <a:pPr rtl="0"/>
            <a:endParaRPr lang="fr-FR" dirty="0"/>
          </a:p>
        </p:txBody>
      </p:sp>
      <p:sp>
        <p:nvSpPr>
          <p:cNvPr id="5" name="Espace réservé du numéro de diapositive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lang="fr-FR" sz="1200">
                <a:solidFill>
                  <a:schemeClr val="bg2">
                    <a:lumMod val="50000"/>
                  </a:schemeClr>
                </a:solidFill>
              </a:defRPr>
            </a:lvl1pPr>
          </a:lstStyle>
          <a:p>
            <a:pPr rtl="0"/>
            <a:fld id="{B5CEABB6-07DC-46E8-9B57-56EC44A396E5}" type="slidenum">
              <a:rPr lang="fr-FR" smtClean="0"/>
              <a:pPr rtl="0"/>
              <a:t>‹#›</a:t>
            </a:fld>
            <a:endParaRPr lang="fr-FR" dirty="0"/>
          </a:p>
        </p:txBody>
      </p:sp>
      <p:sp>
        <p:nvSpPr>
          <p:cNvPr id="2" name="Cadre 1">
            <a:extLst>
              <a:ext uri="{FF2B5EF4-FFF2-40B4-BE49-F238E27FC236}">
                <a16:creationId xmlns:a16="http://schemas.microsoft.com/office/drawing/2014/main" id="{C9F70CF1-DCAD-AE71-6B34-7BFB25EE530B}"/>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solidFill>
                <a:schemeClr val="tx1"/>
              </a:solidFill>
            </a:endParaRPr>
          </a:p>
        </p:txBody>
      </p:sp>
    </p:spTree>
    <p:extLst>
      <p:ext uri="{BB962C8B-B14F-4D97-AF65-F5344CB8AC3E}">
        <p14:creationId xmlns:p14="http://schemas.microsoft.com/office/powerpoint/2010/main" val="115423527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331450" cy="1531525"/>
          </a:xfrm>
        </p:spPr>
        <p:txBody>
          <a:bodyPr rtlCol="0">
            <a:normAutofit/>
          </a:bodyPr>
          <a:lstStyle>
            <a:lvl1pPr>
              <a:defRPr lang="fr-FR" sz="3600"/>
            </a:lvl1pPr>
          </a:lstStyle>
          <a:p>
            <a:pPr rtl="0"/>
            <a:r>
              <a:rPr lang="fr-FR"/>
              <a:t>Cliquez pour ajouter un titre</a:t>
            </a:r>
          </a:p>
        </p:txBody>
      </p:sp>
      <p:sp>
        <p:nvSpPr>
          <p:cNvPr id="9" name="Espace réservé de table 8">
            <a:extLst>
              <a:ext uri="{FF2B5EF4-FFF2-40B4-BE49-F238E27FC236}">
                <a16:creationId xmlns:a16="http://schemas.microsoft.com/office/drawing/2014/main" id="{0CF90928-AB48-3554-E2B9-417A00F286AD}"/>
              </a:ext>
            </a:extLst>
          </p:cNvPr>
          <p:cNvSpPr>
            <a:spLocks noGrp="1"/>
          </p:cNvSpPr>
          <p:nvPr>
            <p:ph type="tbl" sz="quarter" idx="10" hasCustomPrompt="1"/>
          </p:nvPr>
        </p:nvSpPr>
        <p:spPr>
          <a:xfrm>
            <a:off x="930275" y="2168526"/>
            <a:ext cx="10331450" cy="3939068"/>
          </a:xfrm>
        </p:spPr>
        <p:txBody>
          <a:bodyPr rtlCol="0">
            <a:normAutofit/>
          </a:bodyPr>
          <a:lstStyle>
            <a:lvl1pPr>
              <a:defRPr lang="fr-FR" sz="2400"/>
            </a:lvl1pPr>
          </a:lstStyle>
          <a:p>
            <a:pPr rtl="0"/>
            <a:r>
              <a:rPr lang="fr-FR"/>
              <a:t>Cliquez sur l’icône pour insérer un tableau</a:t>
            </a:r>
          </a:p>
        </p:txBody>
      </p:sp>
      <p:sp>
        <p:nvSpPr>
          <p:cNvPr id="8" name="Rectangle 7">
            <a:extLst>
              <a:ext uri="{FF2B5EF4-FFF2-40B4-BE49-F238E27FC236}">
                <a16:creationId xmlns:a16="http://schemas.microsoft.com/office/drawing/2014/main" id="{67D6C0A7-887A-66E2-A954-5E0592B9FD71}"/>
              </a:ext>
              <a:ext uri="{C183D7F6-B498-43B3-948B-1728B52AA6E4}">
                <adec:decorative xmlns:adec="http://schemas.microsoft.com/office/drawing/2017/decorative" val="1"/>
              </a:ext>
            </a:extLst>
          </p:cNvPr>
          <p:cNvSpPr/>
          <p:nvPr userDrawn="1"/>
        </p:nvSpPr>
        <p:spPr>
          <a:xfrm>
            <a:off x="386316" y="347329"/>
            <a:ext cx="11419368" cy="6152707"/>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4" name="Espace réservé du pied de page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lang="fr-FR" sz="1200">
                <a:solidFill>
                  <a:schemeClr val="bg2">
                    <a:lumMod val="50000"/>
                  </a:schemeClr>
                </a:solidFill>
              </a:defRPr>
            </a:lvl1pPr>
          </a:lstStyle>
          <a:p>
            <a:pPr rtl="0"/>
            <a:endParaRPr lang="fr-FR" dirty="0"/>
          </a:p>
        </p:txBody>
      </p:sp>
      <p:sp>
        <p:nvSpPr>
          <p:cNvPr id="5" name="Espace réservé du numéro de diapositive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lang="fr-FR" sz="1200">
                <a:solidFill>
                  <a:schemeClr val="bg2">
                    <a:lumMod val="50000"/>
                  </a:schemeClr>
                </a:solidFill>
              </a:defRPr>
            </a:lvl1pPr>
          </a:lstStyle>
          <a:p>
            <a:pPr rtl="0"/>
            <a:fld id="{B5CEABB6-07DC-46E8-9B57-56EC44A396E5}" type="slidenum">
              <a:rPr lang="fr-FR" smtClean="0"/>
              <a:pPr rtl="0"/>
              <a:t>‹#›</a:t>
            </a:fld>
            <a:endParaRPr lang="fr-FR" dirty="0"/>
          </a:p>
        </p:txBody>
      </p:sp>
    </p:spTree>
    <p:extLst>
      <p:ext uri="{BB962C8B-B14F-4D97-AF65-F5344CB8AC3E}">
        <p14:creationId xmlns:p14="http://schemas.microsoft.com/office/powerpoint/2010/main" val="296368868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Fermetu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BB1E76-5845-01C9-1D0D-03CFFE6F06CA}"/>
              </a:ext>
              <a:ext uri="{C183D7F6-B498-43B3-948B-1728B52AA6E4}">
                <adec:decorative xmlns:adec="http://schemas.microsoft.com/office/drawing/2017/decorative" val="1"/>
              </a:ext>
            </a:extLst>
          </p:cNvPr>
          <p:cNvSpPr/>
          <p:nvPr userDrawn="1"/>
        </p:nvSpPr>
        <p:spPr>
          <a:xfrm>
            <a:off x="386316" y="347329"/>
            <a:ext cx="11419368" cy="615270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7" name="Titre 6">
            <a:extLst>
              <a:ext uri="{FF2B5EF4-FFF2-40B4-BE49-F238E27FC236}">
                <a16:creationId xmlns:a16="http://schemas.microsoft.com/office/drawing/2014/main" id="{096C21AF-4286-DECE-37A1-E8980687A168}"/>
              </a:ext>
            </a:extLst>
          </p:cNvPr>
          <p:cNvSpPr>
            <a:spLocks noGrp="1"/>
          </p:cNvSpPr>
          <p:nvPr>
            <p:ph type="title" hasCustomPrompt="1"/>
          </p:nvPr>
        </p:nvSpPr>
        <p:spPr>
          <a:xfrm>
            <a:off x="899160" y="655320"/>
            <a:ext cx="4572000" cy="5486400"/>
          </a:xfrm>
        </p:spPr>
        <p:txBody>
          <a:bodyPr rtlCol="0">
            <a:normAutofit/>
          </a:bodyPr>
          <a:lstStyle>
            <a:lvl1pPr>
              <a:defRPr lang="fr-FR" sz="4800"/>
            </a:lvl1pPr>
          </a:lstStyle>
          <a:p>
            <a:pPr rtl="0"/>
            <a:r>
              <a:rPr lang="fr-FR"/>
              <a:t>Cliquez pour ajouter un titre</a:t>
            </a:r>
          </a:p>
        </p:txBody>
      </p:sp>
      <p:sp>
        <p:nvSpPr>
          <p:cNvPr id="9" name="Espace réservé du contenu 8">
            <a:extLst>
              <a:ext uri="{FF2B5EF4-FFF2-40B4-BE49-F238E27FC236}">
                <a16:creationId xmlns:a16="http://schemas.microsoft.com/office/drawing/2014/main" id="{B8E1D6B3-3EC8-6AC4-BE2B-5C732C856791}"/>
              </a:ext>
            </a:extLst>
          </p:cNvPr>
          <p:cNvSpPr>
            <a:spLocks noGrp="1"/>
          </p:cNvSpPr>
          <p:nvPr>
            <p:ph sz="quarter" idx="10" hasCustomPrompt="1"/>
          </p:nvPr>
        </p:nvSpPr>
        <p:spPr>
          <a:xfrm>
            <a:off x="6475413" y="2773680"/>
            <a:ext cx="4572000" cy="3368040"/>
          </a:xfrm>
        </p:spPr>
        <p:txBody>
          <a:bodyPr rtlCol="0">
            <a:normAutofit/>
          </a:bodyPr>
          <a:lstStyle>
            <a:lvl1pPr marL="0" indent="0">
              <a:spcBef>
                <a:spcPts val="1000"/>
              </a:spcBef>
              <a:buNone/>
              <a:defRPr lang="fr-FR" sz="1800"/>
            </a:lvl1pPr>
            <a:lvl2pPr marL="457200" indent="0">
              <a:spcBef>
                <a:spcPts val="1000"/>
              </a:spcBef>
              <a:buNone/>
              <a:defRPr lang="fr-FR" sz="1600"/>
            </a:lvl2pPr>
            <a:lvl3pPr marL="914400" indent="0">
              <a:spcBef>
                <a:spcPts val="1000"/>
              </a:spcBef>
              <a:buNone/>
              <a:defRPr lang="fr-FR" sz="1400"/>
            </a:lvl3pPr>
            <a:lvl4pPr marL="1371600" indent="0">
              <a:spcBef>
                <a:spcPts val="1000"/>
              </a:spcBef>
              <a:buNone/>
              <a:defRPr lang="fr-FR" sz="1200"/>
            </a:lvl4pPr>
            <a:lvl5pPr marL="1828800" indent="0">
              <a:spcBef>
                <a:spcPts val="1000"/>
              </a:spcBef>
              <a:buNone/>
              <a:defRPr lang="fr-FR" sz="120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Tree>
    <p:extLst>
      <p:ext uri="{BB962C8B-B14F-4D97-AF65-F5344CB8AC3E}">
        <p14:creationId xmlns:p14="http://schemas.microsoft.com/office/powerpoint/2010/main" val="1391139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1">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FCA39D92-9919-A80E-44FF-6B912E850733}"/>
              </a:ext>
            </a:extLst>
          </p:cNvPr>
          <p:cNvSpPr>
            <a:spLocks noGrp="1"/>
          </p:cNvSpPr>
          <p:nvPr>
            <p:ph type="pic" sz="quarter" idx="10" hasCustomPrompt="1"/>
          </p:nvPr>
        </p:nvSpPr>
        <p:spPr>
          <a:xfrm>
            <a:off x="458788" y="457200"/>
            <a:ext cx="11274425" cy="5943600"/>
          </a:xfrm>
        </p:spPr>
        <p:txBody>
          <a:bodyPr rtlCol="0">
            <a:normAutofit/>
          </a:bodyPr>
          <a:lstStyle>
            <a:lvl1pPr marL="0" indent="0">
              <a:buNone/>
              <a:defRPr lang="fr-FR" sz="2000"/>
            </a:lvl1pPr>
          </a:lstStyle>
          <a:p>
            <a:pPr rtl="0"/>
            <a:r>
              <a:rPr lang="fr-FR"/>
              <a:t>Cliquez sur l’icône pour insérer une image</a:t>
            </a:r>
          </a:p>
        </p:txBody>
      </p:sp>
      <p:sp>
        <p:nvSpPr>
          <p:cNvPr id="6" name="Titre 5">
            <a:extLst>
              <a:ext uri="{FF2B5EF4-FFF2-40B4-BE49-F238E27FC236}">
                <a16:creationId xmlns:a16="http://schemas.microsoft.com/office/drawing/2014/main" id="{B62FF34D-C8F8-1796-647D-D17056A27E11}"/>
              </a:ext>
            </a:extLst>
          </p:cNvPr>
          <p:cNvSpPr>
            <a:spLocks noGrp="1"/>
          </p:cNvSpPr>
          <p:nvPr>
            <p:ph type="title" hasCustomPrompt="1"/>
          </p:nvPr>
        </p:nvSpPr>
        <p:spPr>
          <a:xfrm>
            <a:off x="6581955" y="612475"/>
            <a:ext cx="4701904" cy="3079029"/>
          </a:xfrm>
        </p:spPr>
        <p:txBody>
          <a:bodyPr rtlCol="0" anchor="b">
            <a:normAutofit/>
          </a:bodyPr>
          <a:lstStyle>
            <a:lvl1pPr algn="r">
              <a:defRPr lang="fr-FR" sz="4800">
                <a:solidFill>
                  <a:schemeClr val="tx1"/>
                </a:solidFill>
              </a:defRPr>
            </a:lvl1pPr>
          </a:lstStyle>
          <a:p>
            <a:pPr rtl="0"/>
            <a:r>
              <a:rPr lang="fr-FR"/>
              <a:t>Cliquez pour ajouter un titre</a:t>
            </a:r>
          </a:p>
        </p:txBody>
      </p:sp>
    </p:spTree>
    <p:extLst>
      <p:ext uri="{BB962C8B-B14F-4D97-AF65-F5344CB8AC3E}">
        <p14:creationId xmlns:p14="http://schemas.microsoft.com/office/powerpoint/2010/main" val="907688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rdre du jour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C229E2-8757-94D8-A1B6-702189DCCBF2}"/>
              </a:ext>
              <a:ext uri="{C183D7F6-B498-43B3-948B-1728B52AA6E4}">
                <adec:decorative xmlns:adec="http://schemas.microsoft.com/office/drawing/2017/decorative" val="1"/>
              </a:ext>
            </a:extLst>
          </p:cNvPr>
          <p:cNvSpPr/>
          <p:nvPr userDrawn="1"/>
        </p:nvSpPr>
        <p:spPr>
          <a:xfrm>
            <a:off x="6096000" y="3249"/>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8" name="Titre 7">
            <a:extLst>
              <a:ext uri="{FF2B5EF4-FFF2-40B4-BE49-F238E27FC236}">
                <a16:creationId xmlns:a16="http://schemas.microsoft.com/office/drawing/2014/main" id="{A77143C8-CDFF-B937-C00C-5E7B5093991E}"/>
              </a:ext>
            </a:extLst>
          </p:cNvPr>
          <p:cNvSpPr>
            <a:spLocks noGrp="1"/>
          </p:cNvSpPr>
          <p:nvPr>
            <p:ph type="title" hasCustomPrompt="1"/>
          </p:nvPr>
        </p:nvSpPr>
        <p:spPr>
          <a:xfrm>
            <a:off x="914400" y="883920"/>
            <a:ext cx="4114800" cy="5059680"/>
          </a:xfrm>
        </p:spPr>
        <p:txBody>
          <a:bodyPr rtlCol="0">
            <a:normAutofit/>
          </a:bodyPr>
          <a:lstStyle>
            <a:lvl1pPr>
              <a:defRPr lang="fr-FR" sz="3600">
                <a:solidFill>
                  <a:schemeClr val="tx1">
                    <a:lumMod val="75000"/>
                    <a:lumOff val="25000"/>
                  </a:schemeClr>
                </a:solidFill>
              </a:defRPr>
            </a:lvl1pPr>
          </a:lstStyle>
          <a:p>
            <a:pPr rtl="0"/>
            <a:r>
              <a:rPr lang="fr-FR"/>
              <a:t>Cliquez pour ajouter un titre</a:t>
            </a:r>
          </a:p>
        </p:txBody>
      </p:sp>
      <p:sp>
        <p:nvSpPr>
          <p:cNvPr id="10" name="Espace réservé du contenu 9">
            <a:extLst>
              <a:ext uri="{FF2B5EF4-FFF2-40B4-BE49-F238E27FC236}">
                <a16:creationId xmlns:a16="http://schemas.microsoft.com/office/drawing/2014/main" id="{F82637A1-1BB4-AF51-24C3-6FE78DD45D99}"/>
              </a:ext>
            </a:extLst>
          </p:cNvPr>
          <p:cNvSpPr>
            <a:spLocks noGrp="1"/>
          </p:cNvSpPr>
          <p:nvPr>
            <p:ph sz="quarter" idx="10" hasCustomPrompt="1"/>
          </p:nvPr>
        </p:nvSpPr>
        <p:spPr>
          <a:xfrm>
            <a:off x="6475413" y="2438400"/>
            <a:ext cx="4799012" cy="3505200"/>
          </a:xfrm>
        </p:spPr>
        <p:txBody>
          <a:bodyPr rtlCol="0">
            <a:normAutofit/>
          </a:bodyPr>
          <a:lstStyle>
            <a:lvl1pPr marL="0" indent="0">
              <a:lnSpc>
                <a:spcPct val="125000"/>
              </a:lnSpc>
              <a:buNone/>
              <a:defRPr lang="fr-FR" sz="1800"/>
            </a:lvl1pPr>
            <a:lvl2pPr marL="457200" indent="0">
              <a:lnSpc>
                <a:spcPct val="125000"/>
              </a:lnSpc>
              <a:buNone/>
              <a:defRPr lang="fr-FR" sz="1600"/>
            </a:lvl2pPr>
            <a:lvl3pPr marL="914400" indent="0">
              <a:lnSpc>
                <a:spcPct val="125000"/>
              </a:lnSpc>
              <a:buNone/>
              <a:defRPr lang="fr-FR" sz="1400"/>
            </a:lvl3pPr>
            <a:lvl4pPr marL="1371600" indent="0">
              <a:lnSpc>
                <a:spcPct val="125000"/>
              </a:lnSpc>
              <a:buNone/>
              <a:defRPr lang="fr-FR" sz="1200"/>
            </a:lvl4pPr>
            <a:lvl5pPr marL="1828800" indent="0">
              <a:lnSpc>
                <a:spcPct val="125000"/>
              </a:lnSpc>
              <a:buNone/>
              <a:defRPr lang="fr-FR" sz="120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u pied de page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lang="fr-FR" sz="1200">
                <a:solidFill>
                  <a:schemeClr val="bg2">
                    <a:lumMod val="50000"/>
                  </a:schemeClr>
                </a:solidFill>
              </a:defRPr>
            </a:lvl1pPr>
          </a:lstStyle>
          <a:p>
            <a:pPr rtl="0"/>
            <a:endParaRPr lang="fr-FR" dirty="0"/>
          </a:p>
        </p:txBody>
      </p:sp>
      <p:sp>
        <p:nvSpPr>
          <p:cNvPr id="5" name="Espace réservé du numéro de diapositive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lang="fr-FR" sz="1200">
                <a:solidFill>
                  <a:schemeClr val="bg2">
                    <a:lumMod val="50000"/>
                  </a:schemeClr>
                </a:solidFill>
              </a:defRPr>
            </a:lvl1pPr>
          </a:lstStyle>
          <a:p>
            <a:pPr rtl="0"/>
            <a:fld id="{B5CEABB6-07DC-46E8-9B57-56EC44A396E5}" type="slidenum">
              <a:rPr lang="fr-FR" smtClean="0"/>
              <a:pPr rtl="0"/>
              <a:t>‹#›</a:t>
            </a:fld>
            <a:endParaRPr lang="fr-FR" dirty="0"/>
          </a:p>
        </p:txBody>
      </p:sp>
      <p:sp>
        <p:nvSpPr>
          <p:cNvPr id="3" name="Cadre 2">
            <a:extLst>
              <a:ext uri="{FF2B5EF4-FFF2-40B4-BE49-F238E27FC236}">
                <a16:creationId xmlns:a16="http://schemas.microsoft.com/office/drawing/2014/main" id="{56F59DF2-AB3C-B7B3-826A-636B8CC5AB31}"/>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solidFill>
                <a:schemeClr val="tx1"/>
              </a:solidFill>
            </a:endParaRPr>
          </a:p>
        </p:txBody>
      </p:sp>
    </p:spTree>
    <p:extLst>
      <p:ext uri="{BB962C8B-B14F-4D97-AF65-F5344CB8AC3E}">
        <p14:creationId xmlns:p14="http://schemas.microsoft.com/office/powerpoint/2010/main" val="14576874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re de la section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737016-0B2B-9F81-7A77-63223C4864D8}"/>
              </a:ext>
              <a:ext uri="{C183D7F6-B498-43B3-948B-1728B52AA6E4}">
                <adec:decorative xmlns:adec="http://schemas.microsoft.com/office/drawing/2017/decorative" val="1"/>
              </a:ext>
            </a:extLst>
          </p:cNvPr>
          <p:cNvSpPr/>
          <p:nvPr userDrawn="1"/>
        </p:nvSpPr>
        <p:spPr>
          <a:xfrm>
            <a:off x="386316" y="347329"/>
            <a:ext cx="11419368" cy="615270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7" name="Titre 6">
            <a:extLst>
              <a:ext uri="{FF2B5EF4-FFF2-40B4-BE49-F238E27FC236}">
                <a16:creationId xmlns:a16="http://schemas.microsoft.com/office/drawing/2014/main" id="{1134E572-08FE-0439-A460-8DFE1183A605}"/>
              </a:ext>
            </a:extLst>
          </p:cNvPr>
          <p:cNvSpPr>
            <a:spLocks noGrp="1"/>
          </p:cNvSpPr>
          <p:nvPr>
            <p:ph type="title" hasCustomPrompt="1"/>
          </p:nvPr>
        </p:nvSpPr>
        <p:spPr>
          <a:xfrm>
            <a:off x="6478742" y="914399"/>
            <a:ext cx="4798858" cy="5029199"/>
          </a:xfrm>
        </p:spPr>
        <p:txBody>
          <a:bodyPr rtlCol="0">
            <a:normAutofit/>
          </a:bodyPr>
          <a:lstStyle>
            <a:lvl1pPr>
              <a:defRPr lang="fr-FR" sz="4800"/>
            </a:lvl1pPr>
          </a:lstStyle>
          <a:p>
            <a:pPr rtl="0"/>
            <a:r>
              <a:rPr lang="fr-FR"/>
              <a:t>Cliquez pour ajouter un titre</a:t>
            </a:r>
          </a:p>
        </p:txBody>
      </p:sp>
      <p:sp>
        <p:nvSpPr>
          <p:cNvPr id="9" name="Espace réservé d’image 8">
            <a:extLst>
              <a:ext uri="{FF2B5EF4-FFF2-40B4-BE49-F238E27FC236}">
                <a16:creationId xmlns:a16="http://schemas.microsoft.com/office/drawing/2014/main" id="{01EB46EC-087C-B8FF-2363-B99FAE983B02}"/>
              </a:ext>
            </a:extLst>
          </p:cNvPr>
          <p:cNvSpPr>
            <a:spLocks noGrp="1"/>
          </p:cNvSpPr>
          <p:nvPr>
            <p:ph type="pic" sz="quarter" idx="10"/>
          </p:nvPr>
        </p:nvSpPr>
        <p:spPr>
          <a:xfrm>
            <a:off x="0" y="914400"/>
            <a:ext cx="5713413" cy="5029200"/>
          </a:xfrm>
        </p:spPr>
        <p:txBody>
          <a:bodyPr rtlCol="0">
            <a:normAutofit/>
          </a:bodyPr>
          <a:lstStyle>
            <a:lvl1pPr marL="0" indent="0" algn="ctr">
              <a:buNone/>
              <a:defRPr lang="fr-FR" sz="2000"/>
            </a:lvl1pPr>
          </a:lstStyle>
          <a:p>
            <a:pPr rtl="0"/>
            <a:r>
              <a:rPr lang="fr-FR"/>
              <a:t>Cliquez sur l’icône pour ajouter une image</a:t>
            </a:r>
            <a:endParaRPr lang="fr-FR" dirty="0"/>
          </a:p>
        </p:txBody>
      </p:sp>
      <p:sp>
        <p:nvSpPr>
          <p:cNvPr id="4" name="Espace réservé du pied de page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lang="fr-FR" sz="1200">
                <a:solidFill>
                  <a:schemeClr val="bg2">
                    <a:lumMod val="50000"/>
                  </a:schemeClr>
                </a:solidFill>
              </a:defRPr>
            </a:lvl1pPr>
          </a:lstStyle>
          <a:p>
            <a:pPr rtl="0"/>
            <a:endParaRPr lang="fr-FR" dirty="0"/>
          </a:p>
        </p:txBody>
      </p:sp>
      <p:sp>
        <p:nvSpPr>
          <p:cNvPr id="5" name="Espace réservé du numéro de diapositive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lang="fr-FR" sz="1200">
                <a:solidFill>
                  <a:schemeClr val="bg2">
                    <a:lumMod val="50000"/>
                  </a:schemeClr>
                </a:solidFill>
              </a:defRPr>
            </a:lvl1pPr>
          </a:lstStyle>
          <a:p>
            <a:pPr rtl="0"/>
            <a:fld id="{B5CEABB6-07DC-46E8-9B57-56EC44A396E5}" type="slidenum">
              <a:rPr lang="fr-FR" smtClean="0"/>
              <a:pPr rtl="0"/>
              <a:t>‹#›</a:t>
            </a:fld>
            <a:endParaRPr lang="fr-FR" dirty="0"/>
          </a:p>
        </p:txBody>
      </p:sp>
    </p:spTree>
    <p:extLst>
      <p:ext uri="{BB962C8B-B14F-4D97-AF65-F5344CB8AC3E}">
        <p14:creationId xmlns:p14="http://schemas.microsoft.com/office/powerpoint/2010/main" val="18199264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e et image du titre">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71D49246-C641-C3BA-F07B-89FFC6CDAEB8}"/>
              </a:ext>
            </a:extLst>
          </p:cNvPr>
          <p:cNvSpPr>
            <a:spLocks noGrp="1"/>
          </p:cNvSpPr>
          <p:nvPr>
            <p:ph type="title" hasCustomPrompt="1"/>
          </p:nvPr>
        </p:nvSpPr>
        <p:spPr>
          <a:xfrm>
            <a:off x="914399" y="853439"/>
            <a:ext cx="4802373" cy="2833689"/>
          </a:xfrm>
        </p:spPr>
        <p:txBody>
          <a:bodyPr rIns="914400" rtlCol="0" anchor="b"/>
          <a:lstStyle>
            <a:lvl1pPr>
              <a:defRPr lang="fr-FR" sz="4800"/>
            </a:lvl1pPr>
          </a:lstStyle>
          <a:p>
            <a:pPr rtl="0"/>
            <a:r>
              <a:rPr lang="fr-FR"/>
              <a:t>Cliquez pour ajouter un titre</a:t>
            </a:r>
          </a:p>
        </p:txBody>
      </p:sp>
      <p:sp>
        <p:nvSpPr>
          <p:cNvPr id="11" name="Espace réservé du contenu 10">
            <a:extLst>
              <a:ext uri="{FF2B5EF4-FFF2-40B4-BE49-F238E27FC236}">
                <a16:creationId xmlns:a16="http://schemas.microsoft.com/office/drawing/2014/main" id="{5BE7E1DF-A70C-8F79-9B76-72B2A7B4DC71}"/>
              </a:ext>
            </a:extLst>
          </p:cNvPr>
          <p:cNvSpPr>
            <a:spLocks noGrp="1"/>
          </p:cNvSpPr>
          <p:nvPr>
            <p:ph sz="quarter" idx="11" hasCustomPrompt="1"/>
          </p:nvPr>
        </p:nvSpPr>
        <p:spPr>
          <a:xfrm>
            <a:off x="914400" y="3931919"/>
            <a:ext cx="4802735" cy="2072641"/>
          </a:xfrm>
        </p:spPr>
        <p:txBody>
          <a:bodyPr rtlCol="0">
            <a:normAutofit/>
          </a:bodyPr>
          <a:lstStyle>
            <a:lvl1pPr marL="0" indent="0">
              <a:lnSpc>
                <a:spcPct val="125000"/>
              </a:lnSpc>
              <a:spcBef>
                <a:spcPts val="0"/>
              </a:spcBef>
              <a:buNone/>
              <a:defRPr lang="fr-FR" sz="1800"/>
            </a:lvl1pPr>
            <a:lvl2pPr marL="457200" indent="0">
              <a:lnSpc>
                <a:spcPct val="125000"/>
              </a:lnSpc>
              <a:spcBef>
                <a:spcPts val="0"/>
              </a:spcBef>
              <a:buNone/>
              <a:defRPr lang="fr-FR" sz="1600"/>
            </a:lvl2pPr>
            <a:lvl3pPr marL="914400" indent="0">
              <a:lnSpc>
                <a:spcPct val="125000"/>
              </a:lnSpc>
              <a:spcBef>
                <a:spcPts val="0"/>
              </a:spcBef>
              <a:buNone/>
              <a:defRPr lang="fr-FR" sz="1400"/>
            </a:lvl3pPr>
            <a:lvl4pPr marL="1371600" indent="0">
              <a:lnSpc>
                <a:spcPct val="125000"/>
              </a:lnSpc>
              <a:spcBef>
                <a:spcPts val="0"/>
              </a:spcBef>
              <a:buNone/>
              <a:defRPr lang="fr-FR" sz="1200"/>
            </a:lvl4pPr>
            <a:lvl5pPr marL="1828800" indent="0">
              <a:lnSpc>
                <a:spcPct val="125000"/>
              </a:lnSpc>
              <a:spcBef>
                <a:spcPts val="0"/>
              </a:spcBef>
              <a:buNone/>
              <a:defRPr lang="fr-FR" sz="120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2" name="Espace réservé d’image 11">
            <a:extLst>
              <a:ext uri="{FF2B5EF4-FFF2-40B4-BE49-F238E27FC236}">
                <a16:creationId xmlns:a16="http://schemas.microsoft.com/office/drawing/2014/main" id="{1CD5F637-DFBF-7FED-7CD5-F46A26E5CD15}"/>
              </a:ext>
            </a:extLst>
          </p:cNvPr>
          <p:cNvSpPr>
            <a:spLocks noGrp="1"/>
          </p:cNvSpPr>
          <p:nvPr>
            <p:ph type="pic" sz="quarter" idx="10"/>
          </p:nvPr>
        </p:nvSpPr>
        <p:spPr>
          <a:xfrm>
            <a:off x="6478587" y="921230"/>
            <a:ext cx="5713413" cy="5029200"/>
          </a:xfrm>
          <a:custGeom>
            <a:avLst/>
            <a:gdLst>
              <a:gd name="connsiteX0" fmla="*/ 5327097 w 5713413"/>
              <a:gd name="connsiteY0" fmla="*/ 0 h 5029200"/>
              <a:gd name="connsiteX1" fmla="*/ 5713413 w 5713413"/>
              <a:gd name="connsiteY1" fmla="*/ 0 h 5029200"/>
              <a:gd name="connsiteX2" fmla="*/ 5713413 w 5713413"/>
              <a:gd name="connsiteY2" fmla="*/ 5029200 h 5029200"/>
              <a:gd name="connsiteX3" fmla="*/ 5327097 w 5713413"/>
              <a:gd name="connsiteY3" fmla="*/ 5029200 h 5029200"/>
              <a:gd name="connsiteX4" fmla="*/ 0 w 5713413"/>
              <a:gd name="connsiteY4" fmla="*/ 0 h 5029200"/>
              <a:gd name="connsiteX5" fmla="*/ 5313743 w 5713413"/>
              <a:gd name="connsiteY5" fmla="*/ 0 h 5029200"/>
              <a:gd name="connsiteX6" fmla="*/ 5313743 w 5713413"/>
              <a:gd name="connsiteY6" fmla="*/ 5029200 h 5029200"/>
              <a:gd name="connsiteX7" fmla="*/ 0 w 5713413"/>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3413" h="5029200">
                <a:moveTo>
                  <a:pt x="5327097" y="0"/>
                </a:moveTo>
                <a:lnTo>
                  <a:pt x="5713413" y="0"/>
                </a:lnTo>
                <a:lnTo>
                  <a:pt x="5713413" y="5029200"/>
                </a:lnTo>
                <a:lnTo>
                  <a:pt x="5327097" y="5029200"/>
                </a:lnTo>
                <a:close/>
                <a:moveTo>
                  <a:pt x="0" y="0"/>
                </a:moveTo>
                <a:lnTo>
                  <a:pt x="5313743" y="0"/>
                </a:lnTo>
                <a:lnTo>
                  <a:pt x="5313743" y="5029200"/>
                </a:lnTo>
                <a:lnTo>
                  <a:pt x="0" y="5029200"/>
                </a:lnTo>
                <a:close/>
              </a:path>
            </a:pathLst>
          </a:custGeom>
        </p:spPr>
        <p:txBody>
          <a:bodyPr wrap="square" rtlCol="0">
            <a:noAutofit/>
          </a:bodyPr>
          <a:lstStyle>
            <a:lvl1pPr marL="0" indent="0" algn="ctr">
              <a:buNone/>
              <a:defRPr lang="fr-FR" sz="2000"/>
            </a:lvl1pPr>
          </a:lstStyle>
          <a:p>
            <a:pPr rtl="0"/>
            <a:r>
              <a:rPr lang="fr-FR"/>
              <a:t>Cliquez sur l’icône pour ajouter une image</a:t>
            </a:r>
            <a:endParaRPr lang="fr-FR" dirty="0"/>
          </a:p>
        </p:txBody>
      </p:sp>
      <p:sp>
        <p:nvSpPr>
          <p:cNvPr id="4" name="Espace réservé du pied de page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lang="fr-FR" sz="1200">
                <a:solidFill>
                  <a:schemeClr val="bg2">
                    <a:lumMod val="50000"/>
                  </a:schemeClr>
                </a:solidFill>
              </a:defRPr>
            </a:lvl1pPr>
          </a:lstStyle>
          <a:p>
            <a:pPr rtl="0"/>
            <a:endParaRPr lang="fr-FR" dirty="0"/>
          </a:p>
        </p:txBody>
      </p:sp>
      <p:sp>
        <p:nvSpPr>
          <p:cNvPr id="5" name="Espace réservé du numéro de diapositive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lang="fr-FR" sz="1200">
                <a:solidFill>
                  <a:schemeClr val="bg2">
                    <a:lumMod val="50000"/>
                  </a:schemeClr>
                </a:solidFill>
              </a:defRPr>
            </a:lvl1pPr>
          </a:lstStyle>
          <a:p>
            <a:pPr rtl="0"/>
            <a:fld id="{B5CEABB6-07DC-46E8-9B57-56EC44A396E5}" type="slidenum">
              <a:rPr lang="fr-FR" smtClean="0"/>
              <a:pPr rtl="0"/>
              <a:t>‹#›</a:t>
            </a:fld>
            <a:endParaRPr lang="fr-FR" dirty="0"/>
          </a:p>
        </p:txBody>
      </p:sp>
      <p:sp>
        <p:nvSpPr>
          <p:cNvPr id="13" name="Cadre 12">
            <a:extLst>
              <a:ext uri="{FF2B5EF4-FFF2-40B4-BE49-F238E27FC236}">
                <a16:creationId xmlns:a16="http://schemas.microsoft.com/office/drawing/2014/main" id="{33E3B934-3E16-21AF-8F5A-9EFD93255705}"/>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solidFill>
                <a:schemeClr val="tx1"/>
              </a:solidFill>
            </a:endParaRPr>
          </a:p>
        </p:txBody>
      </p:sp>
    </p:spTree>
    <p:extLst>
      <p:ext uri="{BB962C8B-B14F-4D97-AF65-F5344CB8AC3E}">
        <p14:creationId xmlns:p14="http://schemas.microsoft.com/office/powerpoint/2010/main" val="1278050408"/>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FD872928-B479-F7C5-9C83-C448FBA36175}"/>
              </a:ext>
            </a:extLst>
          </p:cNvPr>
          <p:cNvSpPr>
            <a:spLocks noGrp="1"/>
          </p:cNvSpPr>
          <p:nvPr>
            <p:ph type="title" hasCustomPrompt="1"/>
          </p:nvPr>
        </p:nvSpPr>
        <p:spPr>
          <a:xfrm>
            <a:off x="914400" y="1020445"/>
            <a:ext cx="4114800" cy="5029200"/>
          </a:xfrm>
        </p:spPr>
        <p:txBody>
          <a:bodyPr rtlCol="0">
            <a:normAutofit/>
          </a:bodyPr>
          <a:lstStyle>
            <a:lvl1pPr>
              <a:defRPr lang="fr-FR" sz="3600"/>
            </a:lvl1pPr>
          </a:lstStyle>
          <a:p>
            <a:pPr rtl="0"/>
            <a:r>
              <a:rPr lang="fr-FR"/>
              <a:t>Cliquez pour ajouter un titre</a:t>
            </a:r>
          </a:p>
        </p:txBody>
      </p:sp>
      <p:sp>
        <p:nvSpPr>
          <p:cNvPr id="9" name="Espace réservé du contenu 10">
            <a:extLst>
              <a:ext uri="{FF2B5EF4-FFF2-40B4-BE49-F238E27FC236}">
                <a16:creationId xmlns:a16="http://schemas.microsoft.com/office/drawing/2014/main" id="{61E3771A-E1EB-0CBE-828C-2C5E1F2AE6CF}"/>
              </a:ext>
            </a:extLst>
          </p:cNvPr>
          <p:cNvSpPr>
            <a:spLocks noGrp="1"/>
          </p:cNvSpPr>
          <p:nvPr>
            <p:ph sz="quarter" idx="11" hasCustomPrompt="1"/>
          </p:nvPr>
        </p:nvSpPr>
        <p:spPr>
          <a:xfrm>
            <a:off x="6475227" y="1020445"/>
            <a:ext cx="4802735" cy="5029200"/>
          </a:xfrm>
        </p:spPr>
        <p:txBody>
          <a:bodyPr rtlCol="0" anchor="ctr">
            <a:normAutofit/>
          </a:bodyPr>
          <a:lstStyle>
            <a:lvl1pPr marL="228600" indent="-228600">
              <a:lnSpc>
                <a:spcPct val="125000"/>
              </a:lnSpc>
              <a:spcBef>
                <a:spcPts val="0"/>
              </a:spcBef>
              <a:spcAft>
                <a:spcPts val="1200"/>
              </a:spcAft>
              <a:buFont typeface="Arial" panose="020B0604020202020204" pitchFamily="34" charset="0"/>
              <a:buChar char="•"/>
              <a:defRPr lang="fr-FR" sz="1800"/>
            </a:lvl1pPr>
            <a:lvl2pPr marL="411480" indent="-228600">
              <a:lnSpc>
                <a:spcPct val="125000"/>
              </a:lnSpc>
              <a:spcBef>
                <a:spcPts val="0"/>
              </a:spcBef>
              <a:spcAft>
                <a:spcPts val="1200"/>
              </a:spcAft>
              <a:buFont typeface="Arial" panose="020B0604020202020204" pitchFamily="34" charset="0"/>
              <a:buChar char="•"/>
              <a:defRPr lang="fr-FR" sz="1600"/>
            </a:lvl2pPr>
            <a:lvl3pPr marL="594360" indent="-228600">
              <a:lnSpc>
                <a:spcPct val="125000"/>
              </a:lnSpc>
              <a:spcBef>
                <a:spcPts val="0"/>
              </a:spcBef>
              <a:spcAft>
                <a:spcPts val="1200"/>
              </a:spcAft>
              <a:buFont typeface="Arial" panose="020B0604020202020204" pitchFamily="34" charset="0"/>
              <a:buChar char="•"/>
              <a:defRPr lang="fr-FR" sz="1400"/>
            </a:lvl3pPr>
            <a:lvl4pPr marL="777240" indent="-228600">
              <a:lnSpc>
                <a:spcPct val="125000"/>
              </a:lnSpc>
              <a:spcBef>
                <a:spcPts val="0"/>
              </a:spcBef>
              <a:spcAft>
                <a:spcPts val="1200"/>
              </a:spcAft>
              <a:buFont typeface="Arial" panose="020B0604020202020204" pitchFamily="34" charset="0"/>
              <a:buChar char="•"/>
              <a:defRPr lang="fr-FR" sz="1200"/>
            </a:lvl4pPr>
            <a:lvl5pPr marL="960120" indent="-228600">
              <a:lnSpc>
                <a:spcPct val="125000"/>
              </a:lnSpc>
              <a:spcBef>
                <a:spcPts val="0"/>
              </a:spcBef>
              <a:spcAft>
                <a:spcPts val="1200"/>
              </a:spcAft>
              <a:buFont typeface="Arial" panose="020B0604020202020204" pitchFamily="34" charset="0"/>
              <a:buChar char="•"/>
              <a:defRPr lang="fr-FR" sz="120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u pied de page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lang="fr-FR" sz="1200">
                <a:solidFill>
                  <a:schemeClr val="bg2">
                    <a:lumMod val="50000"/>
                  </a:schemeClr>
                </a:solidFill>
              </a:defRPr>
            </a:lvl1pPr>
          </a:lstStyle>
          <a:p>
            <a:pPr rtl="0"/>
            <a:endParaRPr lang="fr-FR" dirty="0"/>
          </a:p>
        </p:txBody>
      </p:sp>
      <p:sp>
        <p:nvSpPr>
          <p:cNvPr id="5" name="Espace réservé du numéro de diapositive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lang="fr-FR" sz="1200">
                <a:solidFill>
                  <a:schemeClr val="bg2">
                    <a:lumMod val="50000"/>
                  </a:schemeClr>
                </a:solidFill>
              </a:defRPr>
            </a:lvl1pPr>
          </a:lstStyle>
          <a:p>
            <a:pPr rtl="0"/>
            <a:fld id="{B5CEABB6-07DC-46E8-9B57-56EC44A396E5}" type="slidenum">
              <a:rPr lang="fr-FR" smtClean="0"/>
              <a:pPr rtl="0"/>
              <a:t>‹#›</a:t>
            </a:fld>
            <a:endParaRPr lang="fr-FR" dirty="0"/>
          </a:p>
        </p:txBody>
      </p:sp>
      <p:sp>
        <p:nvSpPr>
          <p:cNvPr id="2" name="Rectangle 1">
            <a:extLst>
              <a:ext uri="{FF2B5EF4-FFF2-40B4-BE49-F238E27FC236}">
                <a16:creationId xmlns:a16="http://schemas.microsoft.com/office/drawing/2014/main" id="{62A1635D-96F0-769B-4ECB-70502770ABBC}"/>
              </a:ext>
              <a:ext uri="{C183D7F6-B498-43B3-948B-1728B52AA6E4}">
                <adec:decorative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6" name="Cadre 5">
            <a:extLst>
              <a:ext uri="{FF2B5EF4-FFF2-40B4-BE49-F238E27FC236}">
                <a16:creationId xmlns:a16="http://schemas.microsoft.com/office/drawing/2014/main" id="{4F877767-0342-A344-0462-A0D877FF68F8}"/>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solidFill>
                <a:schemeClr val="tx1"/>
              </a:solidFill>
            </a:endParaRPr>
          </a:p>
        </p:txBody>
      </p:sp>
    </p:spTree>
    <p:extLst>
      <p:ext uri="{BB962C8B-B14F-4D97-AF65-F5344CB8AC3E}">
        <p14:creationId xmlns:p14="http://schemas.microsoft.com/office/powerpoint/2010/main" val="32971528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u et image du titr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821F215D-0D9E-64B3-1F66-E90B87932A89}"/>
              </a:ext>
            </a:extLst>
          </p:cNvPr>
          <p:cNvSpPr>
            <a:spLocks noGrp="1"/>
          </p:cNvSpPr>
          <p:nvPr>
            <p:ph type="title" hasCustomPrompt="1"/>
          </p:nvPr>
        </p:nvSpPr>
        <p:spPr>
          <a:xfrm>
            <a:off x="914400" y="900741"/>
            <a:ext cx="4802372" cy="2788919"/>
          </a:xfrm>
        </p:spPr>
        <p:txBody>
          <a:bodyPr rtlCol="0" anchor="b">
            <a:normAutofit/>
          </a:bodyPr>
          <a:lstStyle>
            <a:lvl1pPr>
              <a:defRPr lang="fr-FR" sz="4800"/>
            </a:lvl1pPr>
          </a:lstStyle>
          <a:p>
            <a:pPr rtl="0"/>
            <a:r>
              <a:rPr lang="fr-FR"/>
              <a:t>Cliquez pour ajouter un titre</a:t>
            </a:r>
          </a:p>
        </p:txBody>
      </p:sp>
      <p:sp>
        <p:nvSpPr>
          <p:cNvPr id="9" name="Espace réservé du contenu 10">
            <a:extLst>
              <a:ext uri="{FF2B5EF4-FFF2-40B4-BE49-F238E27FC236}">
                <a16:creationId xmlns:a16="http://schemas.microsoft.com/office/drawing/2014/main" id="{E86A4459-11C2-44C6-0173-C666D5AADC1E}"/>
              </a:ext>
            </a:extLst>
          </p:cNvPr>
          <p:cNvSpPr>
            <a:spLocks noGrp="1"/>
          </p:cNvSpPr>
          <p:nvPr>
            <p:ph sz="quarter" idx="11" hasCustomPrompt="1"/>
          </p:nvPr>
        </p:nvSpPr>
        <p:spPr>
          <a:xfrm>
            <a:off x="914400" y="3825239"/>
            <a:ext cx="4802735" cy="2072641"/>
          </a:xfrm>
        </p:spPr>
        <p:txBody>
          <a:bodyPr rtlCol="0">
            <a:normAutofit/>
          </a:bodyPr>
          <a:lstStyle>
            <a:lvl1pPr marL="0" indent="0">
              <a:lnSpc>
                <a:spcPct val="125000"/>
              </a:lnSpc>
              <a:spcBef>
                <a:spcPts val="0"/>
              </a:spcBef>
              <a:buNone/>
              <a:defRPr lang="fr-FR" sz="1800"/>
            </a:lvl1pPr>
            <a:lvl2pPr marL="457200" indent="0">
              <a:lnSpc>
                <a:spcPct val="125000"/>
              </a:lnSpc>
              <a:spcBef>
                <a:spcPts val="0"/>
              </a:spcBef>
              <a:buNone/>
              <a:defRPr lang="fr-FR" sz="1600"/>
            </a:lvl2pPr>
            <a:lvl3pPr marL="914400" indent="0">
              <a:lnSpc>
                <a:spcPct val="125000"/>
              </a:lnSpc>
              <a:spcBef>
                <a:spcPts val="0"/>
              </a:spcBef>
              <a:buNone/>
              <a:defRPr lang="fr-FR" sz="1400"/>
            </a:lvl3pPr>
            <a:lvl4pPr marL="1371600" indent="0">
              <a:lnSpc>
                <a:spcPct val="125000"/>
              </a:lnSpc>
              <a:spcBef>
                <a:spcPts val="0"/>
              </a:spcBef>
              <a:buNone/>
              <a:defRPr lang="fr-FR" sz="1200"/>
            </a:lvl4pPr>
            <a:lvl5pPr marL="1828800" indent="0">
              <a:lnSpc>
                <a:spcPct val="125000"/>
              </a:lnSpc>
              <a:spcBef>
                <a:spcPts val="0"/>
              </a:spcBef>
              <a:buNone/>
              <a:defRPr lang="fr-FR" sz="120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3" name="Espace réservé d’image 2">
            <a:extLst>
              <a:ext uri="{FF2B5EF4-FFF2-40B4-BE49-F238E27FC236}">
                <a16:creationId xmlns:a16="http://schemas.microsoft.com/office/drawing/2014/main" id="{9284EF14-0982-D931-9DD6-ECFE61D5B0F6}"/>
              </a:ext>
            </a:extLst>
          </p:cNvPr>
          <p:cNvSpPr>
            <a:spLocks noGrp="1"/>
          </p:cNvSpPr>
          <p:nvPr>
            <p:ph type="pic" sz="quarter" idx="10"/>
          </p:nvPr>
        </p:nvSpPr>
        <p:spPr>
          <a:xfrm>
            <a:off x="6478587" y="921230"/>
            <a:ext cx="5713413" cy="5029200"/>
          </a:xfrm>
          <a:custGeom>
            <a:avLst/>
            <a:gdLst>
              <a:gd name="connsiteX0" fmla="*/ 5327097 w 5713413"/>
              <a:gd name="connsiteY0" fmla="*/ 0 h 5029200"/>
              <a:gd name="connsiteX1" fmla="*/ 5713413 w 5713413"/>
              <a:gd name="connsiteY1" fmla="*/ 0 h 5029200"/>
              <a:gd name="connsiteX2" fmla="*/ 5713413 w 5713413"/>
              <a:gd name="connsiteY2" fmla="*/ 5029200 h 5029200"/>
              <a:gd name="connsiteX3" fmla="*/ 5327097 w 5713413"/>
              <a:gd name="connsiteY3" fmla="*/ 5029200 h 5029200"/>
              <a:gd name="connsiteX4" fmla="*/ 0 w 5713413"/>
              <a:gd name="connsiteY4" fmla="*/ 0 h 5029200"/>
              <a:gd name="connsiteX5" fmla="*/ 5313743 w 5713413"/>
              <a:gd name="connsiteY5" fmla="*/ 0 h 5029200"/>
              <a:gd name="connsiteX6" fmla="*/ 5313743 w 5713413"/>
              <a:gd name="connsiteY6" fmla="*/ 5029200 h 5029200"/>
              <a:gd name="connsiteX7" fmla="*/ 0 w 5713413"/>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3413" h="5029200">
                <a:moveTo>
                  <a:pt x="5327097" y="0"/>
                </a:moveTo>
                <a:lnTo>
                  <a:pt x="5713413" y="0"/>
                </a:lnTo>
                <a:lnTo>
                  <a:pt x="5713413" y="5029200"/>
                </a:lnTo>
                <a:lnTo>
                  <a:pt x="5327097" y="5029200"/>
                </a:lnTo>
                <a:close/>
                <a:moveTo>
                  <a:pt x="0" y="0"/>
                </a:moveTo>
                <a:lnTo>
                  <a:pt x="5313743" y="0"/>
                </a:lnTo>
                <a:lnTo>
                  <a:pt x="5313743" y="5029200"/>
                </a:lnTo>
                <a:lnTo>
                  <a:pt x="0" y="5029200"/>
                </a:lnTo>
                <a:close/>
              </a:path>
            </a:pathLst>
          </a:custGeom>
        </p:spPr>
        <p:txBody>
          <a:bodyPr wrap="square" rtlCol="0">
            <a:noAutofit/>
          </a:bodyPr>
          <a:lstStyle>
            <a:lvl1pPr marL="0" indent="0" algn="ctr">
              <a:buNone/>
              <a:defRPr lang="fr-FR" sz="2000"/>
            </a:lvl1pPr>
          </a:lstStyle>
          <a:p>
            <a:pPr rtl="0"/>
            <a:r>
              <a:rPr lang="fr-FR"/>
              <a:t>Cliquez sur l’icône pour ajouter une image</a:t>
            </a:r>
            <a:endParaRPr lang="fr-FR" dirty="0"/>
          </a:p>
        </p:txBody>
      </p:sp>
      <p:sp>
        <p:nvSpPr>
          <p:cNvPr id="4" name="Espace réservé du pied de page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lang="fr-FR" sz="1200">
                <a:solidFill>
                  <a:schemeClr val="bg2">
                    <a:lumMod val="50000"/>
                  </a:schemeClr>
                </a:solidFill>
              </a:defRPr>
            </a:lvl1pPr>
          </a:lstStyle>
          <a:p>
            <a:pPr rtl="0"/>
            <a:endParaRPr lang="fr-FR" dirty="0"/>
          </a:p>
        </p:txBody>
      </p:sp>
      <p:sp>
        <p:nvSpPr>
          <p:cNvPr id="5" name="Espace réservé du numéro de diapositive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lang="fr-FR" sz="1200">
                <a:solidFill>
                  <a:schemeClr val="bg2">
                    <a:lumMod val="50000"/>
                  </a:schemeClr>
                </a:solidFill>
              </a:defRPr>
            </a:lvl1pPr>
          </a:lstStyle>
          <a:p>
            <a:pPr rtl="0"/>
            <a:fld id="{B5CEABB6-07DC-46E8-9B57-56EC44A396E5}" type="slidenum">
              <a:rPr lang="fr-FR" smtClean="0"/>
              <a:pPr rtl="0"/>
              <a:t>‹#›</a:t>
            </a:fld>
            <a:endParaRPr lang="fr-FR" dirty="0"/>
          </a:p>
        </p:txBody>
      </p:sp>
      <p:sp>
        <p:nvSpPr>
          <p:cNvPr id="6" name="Cadre 5">
            <a:extLst>
              <a:ext uri="{FF2B5EF4-FFF2-40B4-BE49-F238E27FC236}">
                <a16:creationId xmlns:a16="http://schemas.microsoft.com/office/drawing/2014/main" id="{7D7E927E-4F73-5579-4F1D-E13899DEEA04}"/>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solidFill>
                <a:schemeClr val="tx1"/>
              </a:solidFill>
            </a:endParaRPr>
          </a:p>
        </p:txBody>
      </p:sp>
    </p:spTree>
    <p:extLst>
      <p:ext uri="{BB962C8B-B14F-4D97-AF65-F5344CB8AC3E}">
        <p14:creationId xmlns:p14="http://schemas.microsoft.com/office/powerpoint/2010/main" val="38490675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re et 2 dispositions de colonne 1">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rtlCol="0">
            <a:normAutofit/>
          </a:bodyPr>
          <a:lstStyle>
            <a:lvl1pPr>
              <a:defRPr lang="fr-FR" sz="3600"/>
            </a:lvl1pPr>
          </a:lstStyle>
          <a:p>
            <a:pPr rtl="0"/>
            <a:r>
              <a:rPr lang="fr-FR"/>
              <a:t>Cliquez pour ajouter un titre</a:t>
            </a:r>
          </a:p>
        </p:txBody>
      </p:sp>
      <p:sp>
        <p:nvSpPr>
          <p:cNvPr id="7" name="Rectangle 6">
            <a:extLst>
              <a:ext uri="{FF2B5EF4-FFF2-40B4-BE49-F238E27FC236}">
                <a16:creationId xmlns:a16="http://schemas.microsoft.com/office/drawing/2014/main" id="{10F349F3-2C28-5A44-EDFC-75FD6CA95EAD}"/>
              </a:ext>
              <a:ext uri="{C183D7F6-B498-43B3-948B-1728B52AA6E4}">
                <adec:decorative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2" name="Espace réservé du contenu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0" y="2153285"/>
            <a:ext cx="4953001" cy="3500438"/>
          </a:xfrm>
        </p:spPr>
        <p:txBody>
          <a:bodyPr lIns="91440" rtlCol="0">
            <a:normAutofit/>
          </a:bodyPr>
          <a:lstStyle>
            <a:lvl1pPr>
              <a:spcBef>
                <a:spcPts val="1000"/>
              </a:spcBef>
              <a:spcAft>
                <a:spcPts val="1200"/>
              </a:spcAft>
              <a:defRPr lang="fr-FR" sz="1800"/>
            </a:lvl1pPr>
            <a:lvl2pPr>
              <a:spcBef>
                <a:spcPts val="1000"/>
              </a:spcBef>
              <a:spcAft>
                <a:spcPts val="1200"/>
              </a:spcAft>
              <a:defRPr lang="fr-FR" sz="1600"/>
            </a:lvl2pPr>
            <a:lvl3pPr>
              <a:spcBef>
                <a:spcPts val="1000"/>
              </a:spcBef>
              <a:spcAft>
                <a:spcPts val="1200"/>
              </a:spcAft>
              <a:defRPr lang="fr-FR" sz="1400"/>
            </a:lvl3pPr>
            <a:lvl4pPr>
              <a:spcBef>
                <a:spcPts val="1000"/>
              </a:spcBef>
              <a:spcAft>
                <a:spcPts val="1200"/>
              </a:spcAft>
              <a:defRPr lang="fr-FR" sz="1200"/>
            </a:lvl4pPr>
            <a:lvl5pPr>
              <a:spcBef>
                <a:spcPts val="1000"/>
              </a:spcBef>
              <a:spcAft>
                <a:spcPts val="1200"/>
              </a:spcAft>
              <a:defRPr lang="fr-FR" sz="120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3" name="Espace réservé du contenu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6309360" y="2153285"/>
            <a:ext cx="5135880" cy="3500438"/>
          </a:xfrm>
        </p:spPr>
        <p:txBody>
          <a:bodyPr lIns="91440" rtlCol="0">
            <a:normAutofit/>
          </a:bodyPr>
          <a:lstStyle>
            <a:lvl1pPr>
              <a:spcBef>
                <a:spcPts val="1000"/>
              </a:spcBef>
              <a:spcAft>
                <a:spcPts val="1200"/>
              </a:spcAft>
              <a:defRPr lang="fr-FR" sz="1800"/>
            </a:lvl1pPr>
            <a:lvl2pPr>
              <a:spcBef>
                <a:spcPts val="1000"/>
              </a:spcBef>
              <a:spcAft>
                <a:spcPts val="1200"/>
              </a:spcAft>
              <a:defRPr lang="fr-FR" sz="1600"/>
            </a:lvl2pPr>
            <a:lvl3pPr>
              <a:spcBef>
                <a:spcPts val="1000"/>
              </a:spcBef>
              <a:spcAft>
                <a:spcPts val="1200"/>
              </a:spcAft>
              <a:defRPr lang="fr-FR" sz="1400"/>
            </a:lvl3pPr>
            <a:lvl4pPr>
              <a:spcBef>
                <a:spcPts val="1000"/>
              </a:spcBef>
              <a:spcAft>
                <a:spcPts val="1200"/>
              </a:spcAft>
              <a:defRPr lang="fr-FR" sz="1200"/>
            </a:lvl4pPr>
            <a:lvl5pPr>
              <a:spcBef>
                <a:spcPts val="1000"/>
              </a:spcBef>
              <a:spcAft>
                <a:spcPts val="1200"/>
              </a:spcAft>
              <a:defRPr lang="fr-FR" sz="120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u pied de page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lang="fr-FR" sz="1200">
                <a:solidFill>
                  <a:schemeClr val="bg2">
                    <a:lumMod val="50000"/>
                  </a:schemeClr>
                </a:solidFill>
              </a:defRPr>
            </a:lvl1pPr>
          </a:lstStyle>
          <a:p>
            <a:pPr rtl="0"/>
            <a:endParaRPr lang="fr-FR" dirty="0"/>
          </a:p>
        </p:txBody>
      </p:sp>
      <p:sp>
        <p:nvSpPr>
          <p:cNvPr id="5" name="Espace réservé du numéro de diapositive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lang="fr-FR" sz="1200">
                <a:solidFill>
                  <a:schemeClr val="bg2">
                    <a:lumMod val="50000"/>
                  </a:schemeClr>
                </a:solidFill>
              </a:defRPr>
            </a:lvl1pPr>
          </a:lstStyle>
          <a:p>
            <a:pPr rtl="0"/>
            <a:fld id="{B5CEABB6-07DC-46E8-9B57-56EC44A396E5}" type="slidenum">
              <a:rPr lang="fr-FR" smtClean="0"/>
              <a:pPr rtl="0"/>
              <a:t>‹#›</a:t>
            </a:fld>
            <a:endParaRPr lang="fr-FR" dirty="0"/>
          </a:p>
        </p:txBody>
      </p:sp>
      <p:sp>
        <p:nvSpPr>
          <p:cNvPr id="2" name="Cadre 1">
            <a:extLst>
              <a:ext uri="{FF2B5EF4-FFF2-40B4-BE49-F238E27FC236}">
                <a16:creationId xmlns:a16="http://schemas.microsoft.com/office/drawing/2014/main" id="{55D7E8F5-692D-24DD-0F8C-9563BA74AAF4}"/>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solidFill>
                <a:schemeClr val="tx1"/>
              </a:solidFill>
            </a:endParaRPr>
          </a:p>
        </p:txBody>
      </p:sp>
    </p:spTree>
    <p:extLst>
      <p:ext uri="{BB962C8B-B14F-4D97-AF65-F5344CB8AC3E}">
        <p14:creationId xmlns:p14="http://schemas.microsoft.com/office/powerpoint/2010/main" val="35194354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re et 2 dispositions de colonne 2">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rtlCol="0">
            <a:normAutofit/>
          </a:bodyPr>
          <a:lstStyle>
            <a:lvl1pPr>
              <a:defRPr lang="fr-FR" sz="3600"/>
            </a:lvl1pPr>
          </a:lstStyle>
          <a:p>
            <a:pPr rtl="0"/>
            <a:r>
              <a:rPr lang="fr-FR"/>
              <a:t>Cliquez pour ajouter un titre</a:t>
            </a:r>
          </a:p>
        </p:txBody>
      </p:sp>
      <p:sp>
        <p:nvSpPr>
          <p:cNvPr id="7" name="Rectangle 6">
            <a:extLst>
              <a:ext uri="{FF2B5EF4-FFF2-40B4-BE49-F238E27FC236}">
                <a16:creationId xmlns:a16="http://schemas.microsoft.com/office/drawing/2014/main" id="{10F349F3-2C28-5A44-EDFC-75FD6CA95EAD}"/>
              </a:ext>
              <a:ext uri="{C183D7F6-B498-43B3-948B-1728B52AA6E4}">
                <adec:decorative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2" name="Espace réservé du contenu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1" y="2153285"/>
            <a:ext cx="3261359" cy="3500438"/>
          </a:xfrm>
        </p:spPr>
        <p:txBody>
          <a:bodyPr lIns="91440" rtlCol="0">
            <a:normAutofit/>
          </a:bodyPr>
          <a:lstStyle>
            <a:lvl1pPr>
              <a:spcBef>
                <a:spcPts val="1000"/>
              </a:spcBef>
              <a:spcAft>
                <a:spcPts val="1200"/>
              </a:spcAft>
              <a:defRPr lang="fr-FR" sz="1800" b="1"/>
            </a:lvl1pPr>
            <a:lvl2pPr>
              <a:spcBef>
                <a:spcPts val="1000"/>
              </a:spcBef>
              <a:spcAft>
                <a:spcPts val="1200"/>
              </a:spcAft>
              <a:defRPr lang="fr-FR" sz="1600" b="1"/>
            </a:lvl2pPr>
            <a:lvl3pPr>
              <a:spcBef>
                <a:spcPts val="1000"/>
              </a:spcBef>
              <a:spcAft>
                <a:spcPts val="1200"/>
              </a:spcAft>
              <a:defRPr lang="fr-FR" sz="1400" b="1"/>
            </a:lvl3pPr>
            <a:lvl4pPr>
              <a:spcBef>
                <a:spcPts val="1000"/>
              </a:spcBef>
              <a:spcAft>
                <a:spcPts val="1200"/>
              </a:spcAft>
              <a:defRPr lang="fr-FR" sz="1200" b="1"/>
            </a:lvl4pPr>
            <a:lvl5pPr>
              <a:spcBef>
                <a:spcPts val="1000"/>
              </a:spcBef>
              <a:spcAft>
                <a:spcPts val="1200"/>
              </a:spcAft>
              <a:defRPr lang="fr-FR" sz="1200" b="1"/>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3" name="Espace réservé du contenu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4480560" y="2153285"/>
            <a:ext cx="6964680" cy="3500438"/>
          </a:xfrm>
        </p:spPr>
        <p:txBody>
          <a:bodyPr lIns="91440" rtlCol="0">
            <a:normAutofit/>
          </a:bodyPr>
          <a:lstStyle>
            <a:lvl1pPr>
              <a:spcBef>
                <a:spcPts val="1000"/>
              </a:spcBef>
              <a:spcAft>
                <a:spcPts val="1200"/>
              </a:spcAft>
              <a:defRPr lang="fr-FR" sz="1800"/>
            </a:lvl1pPr>
            <a:lvl2pPr>
              <a:spcBef>
                <a:spcPts val="1000"/>
              </a:spcBef>
              <a:spcAft>
                <a:spcPts val="1200"/>
              </a:spcAft>
              <a:defRPr lang="fr-FR" sz="1600"/>
            </a:lvl2pPr>
            <a:lvl3pPr>
              <a:spcBef>
                <a:spcPts val="1000"/>
              </a:spcBef>
              <a:spcAft>
                <a:spcPts val="1200"/>
              </a:spcAft>
              <a:defRPr lang="fr-FR" sz="1400"/>
            </a:lvl3pPr>
            <a:lvl4pPr>
              <a:spcBef>
                <a:spcPts val="1000"/>
              </a:spcBef>
              <a:spcAft>
                <a:spcPts val="1200"/>
              </a:spcAft>
              <a:defRPr lang="fr-FR" sz="1200"/>
            </a:lvl4pPr>
            <a:lvl5pPr>
              <a:spcBef>
                <a:spcPts val="1000"/>
              </a:spcBef>
              <a:spcAft>
                <a:spcPts val="1200"/>
              </a:spcAft>
              <a:defRPr lang="fr-FR" sz="120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u pied de page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lang="fr-FR" sz="1200">
                <a:solidFill>
                  <a:schemeClr val="bg2">
                    <a:lumMod val="50000"/>
                  </a:schemeClr>
                </a:solidFill>
              </a:defRPr>
            </a:lvl1pPr>
          </a:lstStyle>
          <a:p>
            <a:pPr rtl="0"/>
            <a:endParaRPr lang="fr-FR" dirty="0"/>
          </a:p>
        </p:txBody>
      </p:sp>
      <p:sp>
        <p:nvSpPr>
          <p:cNvPr id="5" name="Espace réservé du numéro de diapositive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lang="fr-FR" sz="1200">
                <a:solidFill>
                  <a:schemeClr val="bg2">
                    <a:lumMod val="50000"/>
                  </a:schemeClr>
                </a:solidFill>
              </a:defRPr>
            </a:lvl1pPr>
          </a:lstStyle>
          <a:p>
            <a:pPr rtl="0"/>
            <a:fld id="{B5CEABB6-07DC-46E8-9B57-56EC44A396E5}" type="slidenum">
              <a:rPr lang="fr-FR" smtClean="0"/>
              <a:pPr rtl="0"/>
              <a:t>‹#›</a:t>
            </a:fld>
            <a:endParaRPr lang="fr-FR" dirty="0"/>
          </a:p>
        </p:txBody>
      </p:sp>
      <p:sp>
        <p:nvSpPr>
          <p:cNvPr id="2" name="Cadre 1">
            <a:extLst>
              <a:ext uri="{FF2B5EF4-FFF2-40B4-BE49-F238E27FC236}">
                <a16:creationId xmlns:a16="http://schemas.microsoft.com/office/drawing/2014/main" id="{5C0F1533-3810-C210-9B67-D2F4A1846C23}"/>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solidFill>
                <a:schemeClr val="tx1"/>
              </a:solidFill>
            </a:endParaRPr>
          </a:p>
        </p:txBody>
      </p:sp>
    </p:spTree>
    <p:extLst>
      <p:ext uri="{BB962C8B-B14F-4D97-AF65-F5344CB8AC3E}">
        <p14:creationId xmlns:p14="http://schemas.microsoft.com/office/powerpoint/2010/main" val="3308165213"/>
      </p:ext>
    </p:extLst>
  </p:cSld>
  <p:clrMapOvr>
    <a:masterClrMapping/>
  </p:clrMapOvr>
</p:sldLayout>
</file>

<file path=ppt/slideLayouts/slideLayout913.xml><?xml version="1.0" encoding="utf-8"?>
<p:sldLayout xmlns:a="http://schemas.openxmlformats.org/drawingml/2006/main" xmlns:r="http://schemas.openxmlformats.org/officeDocument/2006/relationships" xmlns:p="http://schemas.openxmlformats.org/presentationml/2006/main" preserve="1" userDrawn="1">
  <p:cSld name="Image et contenu du titre">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E9C70371-D147-2B29-EAEB-B10A799D09DF}"/>
              </a:ext>
            </a:extLst>
          </p:cNvPr>
          <p:cNvSpPr>
            <a:spLocks noGrp="1"/>
          </p:cNvSpPr>
          <p:nvPr>
            <p:ph type="title" hasCustomPrompt="1"/>
          </p:nvPr>
        </p:nvSpPr>
        <p:spPr>
          <a:xfrm>
            <a:off x="916169" y="614812"/>
            <a:ext cx="10359659" cy="1325563"/>
          </a:xfrm>
        </p:spPr>
        <p:txBody>
          <a:bodyPr rtlCol="0">
            <a:normAutofit/>
          </a:bodyPr>
          <a:lstStyle>
            <a:lvl1pPr>
              <a:defRPr lang="fr-FR" sz="3600"/>
            </a:lvl1pPr>
          </a:lstStyle>
          <a:p>
            <a:pPr rtl="0"/>
            <a:r>
              <a:rPr lang="fr-FR"/>
              <a:t>Cliquez pour ajouter un titre</a:t>
            </a:r>
          </a:p>
        </p:txBody>
      </p:sp>
      <p:sp>
        <p:nvSpPr>
          <p:cNvPr id="3" name="Espace réservé d’image 2">
            <a:extLst>
              <a:ext uri="{FF2B5EF4-FFF2-40B4-BE49-F238E27FC236}">
                <a16:creationId xmlns:a16="http://schemas.microsoft.com/office/drawing/2014/main" id="{1C5AE226-98C6-70F4-8DED-59E8FE30401C}"/>
              </a:ext>
            </a:extLst>
          </p:cNvPr>
          <p:cNvSpPr>
            <a:spLocks noGrp="1"/>
          </p:cNvSpPr>
          <p:nvPr>
            <p:ph type="pic" sz="quarter" idx="11"/>
          </p:nvPr>
        </p:nvSpPr>
        <p:spPr>
          <a:xfrm>
            <a:off x="-367" y="2177378"/>
            <a:ext cx="5713413" cy="4669987"/>
          </a:xfrm>
          <a:custGeom>
            <a:avLst/>
            <a:gdLst>
              <a:gd name="connsiteX0" fmla="*/ 400038 w 5713413"/>
              <a:gd name="connsiteY0" fmla="*/ 0 h 4669987"/>
              <a:gd name="connsiteX1" fmla="*/ 5713413 w 5713413"/>
              <a:gd name="connsiteY1" fmla="*/ 0 h 4669987"/>
              <a:gd name="connsiteX2" fmla="*/ 5713413 w 5713413"/>
              <a:gd name="connsiteY2" fmla="*/ 4315224 h 4669987"/>
              <a:gd name="connsiteX3" fmla="*/ 400038 w 5713413"/>
              <a:gd name="connsiteY3" fmla="*/ 4315224 h 4669987"/>
              <a:gd name="connsiteX4" fmla="*/ 0 w 5713413"/>
              <a:gd name="connsiteY4" fmla="*/ 0 h 4669987"/>
              <a:gd name="connsiteX5" fmla="*/ 386684 w 5713413"/>
              <a:gd name="connsiteY5" fmla="*/ 0 h 4669987"/>
              <a:gd name="connsiteX6" fmla="*/ 386684 w 5713413"/>
              <a:gd name="connsiteY6" fmla="*/ 4328578 h 4669987"/>
              <a:gd name="connsiteX7" fmla="*/ 5713413 w 5713413"/>
              <a:gd name="connsiteY7" fmla="*/ 4328578 h 4669987"/>
              <a:gd name="connsiteX8" fmla="*/ 5713413 w 5713413"/>
              <a:gd name="connsiteY8" fmla="*/ 4669987 h 4669987"/>
              <a:gd name="connsiteX9" fmla="*/ 0 w 5713413"/>
              <a:gd name="connsiteY9" fmla="*/ 4669987 h 466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3413" h="4669987">
                <a:moveTo>
                  <a:pt x="400038" y="0"/>
                </a:moveTo>
                <a:lnTo>
                  <a:pt x="5713413" y="0"/>
                </a:lnTo>
                <a:lnTo>
                  <a:pt x="5713413" y="4315224"/>
                </a:lnTo>
                <a:lnTo>
                  <a:pt x="400038" y="4315224"/>
                </a:lnTo>
                <a:close/>
                <a:moveTo>
                  <a:pt x="0" y="0"/>
                </a:moveTo>
                <a:lnTo>
                  <a:pt x="386684" y="0"/>
                </a:lnTo>
                <a:lnTo>
                  <a:pt x="386684" y="4328578"/>
                </a:lnTo>
                <a:lnTo>
                  <a:pt x="5713413" y="4328578"/>
                </a:lnTo>
                <a:lnTo>
                  <a:pt x="5713413" y="4669987"/>
                </a:lnTo>
                <a:lnTo>
                  <a:pt x="0" y="4669987"/>
                </a:lnTo>
                <a:close/>
              </a:path>
            </a:pathLst>
          </a:custGeom>
        </p:spPr>
        <p:txBody>
          <a:bodyPr wrap="square" rtlCol="0">
            <a:noAutofit/>
          </a:bodyPr>
          <a:lstStyle>
            <a:lvl1pPr marL="0" indent="0" algn="ctr">
              <a:buNone/>
              <a:defRPr lang="fr-FR" sz="2000"/>
            </a:lvl1pPr>
          </a:lstStyle>
          <a:p>
            <a:pPr rtl="0"/>
            <a:r>
              <a:rPr lang="fr-FR"/>
              <a:t>Cliquez sur l’icône pour ajouter une image</a:t>
            </a:r>
            <a:endParaRPr lang="fr-FR" dirty="0"/>
          </a:p>
        </p:txBody>
      </p:sp>
      <p:sp>
        <p:nvSpPr>
          <p:cNvPr id="12" name="Espace réservé du contenu 11">
            <a:extLst>
              <a:ext uri="{FF2B5EF4-FFF2-40B4-BE49-F238E27FC236}">
                <a16:creationId xmlns:a16="http://schemas.microsoft.com/office/drawing/2014/main" id="{8EEA9034-22FD-3C2F-6A27-63638969802D}"/>
              </a:ext>
            </a:extLst>
          </p:cNvPr>
          <p:cNvSpPr>
            <a:spLocks noGrp="1"/>
          </p:cNvSpPr>
          <p:nvPr>
            <p:ph sz="quarter" idx="10" hasCustomPrompt="1"/>
          </p:nvPr>
        </p:nvSpPr>
        <p:spPr>
          <a:xfrm>
            <a:off x="6475413" y="2153285"/>
            <a:ext cx="4799012" cy="3790315"/>
          </a:xfrm>
        </p:spPr>
        <p:txBody>
          <a:bodyPr rtlCol="0">
            <a:normAutofit/>
          </a:bodyPr>
          <a:lstStyle>
            <a:lvl1pPr>
              <a:lnSpc>
                <a:spcPct val="95000"/>
              </a:lnSpc>
              <a:spcBef>
                <a:spcPts val="1000"/>
              </a:spcBef>
              <a:spcAft>
                <a:spcPts val="1200"/>
              </a:spcAft>
              <a:defRPr lang="fr-FR" sz="2000"/>
            </a:lvl1pPr>
            <a:lvl2pPr>
              <a:lnSpc>
                <a:spcPct val="95000"/>
              </a:lnSpc>
              <a:spcBef>
                <a:spcPts val="1000"/>
              </a:spcBef>
              <a:spcAft>
                <a:spcPts val="1200"/>
              </a:spcAft>
              <a:defRPr lang="fr-FR" sz="1800"/>
            </a:lvl2pPr>
            <a:lvl3pPr>
              <a:lnSpc>
                <a:spcPct val="95000"/>
              </a:lnSpc>
              <a:spcBef>
                <a:spcPts val="1000"/>
              </a:spcBef>
              <a:spcAft>
                <a:spcPts val="1200"/>
              </a:spcAft>
              <a:defRPr lang="fr-FR" sz="1600"/>
            </a:lvl3pPr>
            <a:lvl4pPr>
              <a:lnSpc>
                <a:spcPct val="95000"/>
              </a:lnSpc>
              <a:spcBef>
                <a:spcPts val="1000"/>
              </a:spcBef>
              <a:spcAft>
                <a:spcPts val="1200"/>
              </a:spcAft>
              <a:defRPr lang="fr-FR" sz="1400"/>
            </a:lvl4pPr>
            <a:lvl5pPr>
              <a:lnSpc>
                <a:spcPct val="95000"/>
              </a:lnSpc>
              <a:spcBef>
                <a:spcPts val="1000"/>
              </a:spcBef>
              <a:spcAft>
                <a:spcPts val="1200"/>
              </a:spcAft>
              <a:defRPr lang="fr-FR" sz="140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Rectangle 5">
            <a:extLst>
              <a:ext uri="{FF2B5EF4-FFF2-40B4-BE49-F238E27FC236}">
                <a16:creationId xmlns:a16="http://schemas.microsoft.com/office/drawing/2014/main" id="{0C72AFED-AF5A-A2E9-0D36-388733BBE998}"/>
              </a:ext>
              <a:ext uri="{C183D7F6-B498-43B3-948B-1728B52AA6E4}">
                <adec:decorative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4" name="Espace réservé du pied de page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lang="fr-FR" sz="1200">
                <a:solidFill>
                  <a:schemeClr val="bg2">
                    <a:lumMod val="50000"/>
                  </a:schemeClr>
                </a:solidFill>
              </a:defRPr>
            </a:lvl1pPr>
          </a:lstStyle>
          <a:p>
            <a:pPr rtl="0"/>
            <a:endParaRPr lang="fr-FR" dirty="0"/>
          </a:p>
        </p:txBody>
      </p:sp>
      <p:sp>
        <p:nvSpPr>
          <p:cNvPr id="5" name="Espace réservé du numéro de diapositive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lang="fr-FR" sz="1200">
                <a:solidFill>
                  <a:schemeClr val="bg2">
                    <a:lumMod val="50000"/>
                  </a:schemeClr>
                </a:solidFill>
              </a:defRPr>
            </a:lvl1pPr>
          </a:lstStyle>
          <a:p>
            <a:pPr rtl="0"/>
            <a:fld id="{B5CEABB6-07DC-46E8-9B57-56EC44A396E5}" type="slidenum">
              <a:rPr lang="fr-FR" smtClean="0"/>
              <a:pPr rtl="0"/>
              <a:t>‹#›</a:t>
            </a:fld>
            <a:endParaRPr lang="fr-FR" dirty="0"/>
          </a:p>
        </p:txBody>
      </p:sp>
      <p:sp>
        <p:nvSpPr>
          <p:cNvPr id="7" name="Cadre 6">
            <a:extLst>
              <a:ext uri="{FF2B5EF4-FFF2-40B4-BE49-F238E27FC236}">
                <a16:creationId xmlns:a16="http://schemas.microsoft.com/office/drawing/2014/main" id="{7A42E613-3DCC-07A2-BA9B-74B13F28E591}"/>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solidFill>
                <a:schemeClr val="tx1"/>
              </a:solidFill>
            </a:endParaRPr>
          </a:p>
        </p:txBody>
      </p:sp>
    </p:spTree>
    <p:extLst>
      <p:ext uri="{BB962C8B-B14F-4D97-AF65-F5344CB8AC3E}">
        <p14:creationId xmlns:p14="http://schemas.microsoft.com/office/powerpoint/2010/main" val="2613901664"/>
      </p:ext>
    </p:extLst>
  </p:cSld>
  <p:clrMapOvr>
    <a:masterClrMapping/>
  </p:clrMapOvr>
</p:sldLayout>
</file>

<file path=ppt/slideMasters/_rels/slideMaster11.xml.rels>&#65279;<?xml version="1.0" encoding="utf-8"?><Relationships xmlns="http://schemas.openxmlformats.org/package/2006/relationships"><Relationship Type="http://schemas.openxmlformats.org/officeDocument/2006/relationships/slideLayout" Target="/ppt/slideLayouts/slideLayout82.xml" Id="rId8" /><Relationship Type="http://schemas.openxmlformats.org/officeDocument/2006/relationships/slideLayout" Target="/ppt/slideLayouts/slideLayout133.xml" Id="rId13" /><Relationship Type="http://schemas.openxmlformats.org/officeDocument/2006/relationships/slideLayout" Target="/ppt/slideLayouts/slideLayout34.xml" Id="rId3" /><Relationship Type="http://schemas.openxmlformats.org/officeDocument/2006/relationships/slideLayout" Target="/ppt/slideLayouts/slideLayout75.xml" Id="rId7" /><Relationship Type="http://schemas.openxmlformats.org/officeDocument/2006/relationships/slideLayout" Target="/ppt/slideLayouts/slideLayout126.xml" Id="rId12" /><Relationship Type="http://schemas.openxmlformats.org/officeDocument/2006/relationships/slideLayout" Target="/ppt/slideLayouts/slideLayout27.xml" Id="rId2" /><Relationship Type="http://schemas.openxmlformats.org/officeDocument/2006/relationships/slideLayout" Target="/ppt/slideLayouts/slideLayout18.xml" Id="rId1" /><Relationship Type="http://schemas.openxmlformats.org/officeDocument/2006/relationships/slideLayout" Target="/ppt/slideLayouts/slideLayout69.xml" Id="rId6" /><Relationship Type="http://schemas.openxmlformats.org/officeDocument/2006/relationships/slideLayout" Target="/ppt/slideLayouts/slideLayout1110.xml" Id="rId11" /><Relationship Type="http://schemas.openxmlformats.org/officeDocument/2006/relationships/slideLayout" Target="/ppt/slideLayouts/slideLayout511.xml" Id="rId5" /><Relationship Type="http://schemas.openxmlformats.org/officeDocument/2006/relationships/slideLayout" Target="/ppt/slideLayouts/slideLayout1012.xml" Id="rId10" /><Relationship Type="http://schemas.openxmlformats.org/officeDocument/2006/relationships/slideLayout" Target="/ppt/slideLayouts/slideLayout41.xml" Id="rId4" /><Relationship Type="http://schemas.openxmlformats.org/officeDocument/2006/relationships/slideLayout" Target="/ppt/slideLayouts/slideLayout913.xml" Id="rId9" /><Relationship Type="http://schemas.openxmlformats.org/officeDocument/2006/relationships/theme" Target="/ppt/theme/theme12.xml" Id="rId14" /></Relationships>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defPPr>
              <a:defRPr lang="fr-FR"/>
            </a:defPPr>
          </a:lstStyle>
          <a:p>
            <a:pPr rtl="0"/>
            <a:r>
              <a:rPr lang="fr-FR"/>
              <a:t>Modifiez le style du titre</a:t>
            </a:r>
            <a:endParaRPr lang="fr-FR" dirty="0"/>
          </a:p>
        </p:txBody>
      </p:sp>
      <p:sp>
        <p:nvSpPr>
          <p:cNvPr id="3" name="Espace réservé du texte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fr-FR" sz="1200">
                <a:solidFill>
                  <a:schemeClr val="bg2">
                    <a:lumMod val="50000"/>
                  </a:schemeClr>
                </a:solidFill>
              </a:defRPr>
            </a:lvl1pPr>
          </a:lstStyle>
          <a:p>
            <a:pPr rtl="0"/>
            <a:endParaRPr lang="fr-FR" dirty="0"/>
          </a:p>
        </p:txBody>
      </p:sp>
      <p:sp>
        <p:nvSpPr>
          <p:cNvPr id="5" name="Espace réservé du pied de page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fr-FR" sz="1200">
                <a:solidFill>
                  <a:schemeClr val="bg2">
                    <a:lumMod val="50000"/>
                  </a:schemeClr>
                </a:solidFill>
              </a:defRPr>
            </a:lvl1pPr>
          </a:lstStyle>
          <a:p>
            <a:pPr rtl="0"/>
            <a:endParaRPr lang="fr-FR" dirty="0"/>
          </a:p>
        </p:txBody>
      </p:sp>
      <p:sp>
        <p:nvSpPr>
          <p:cNvPr id="6" name="Espace réservé du numéro de diapositive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fr-FR" sz="1200">
                <a:solidFill>
                  <a:schemeClr val="bg2">
                    <a:lumMod val="50000"/>
                  </a:schemeClr>
                </a:solidFill>
              </a:defRPr>
            </a:lvl1pPr>
          </a:lstStyle>
          <a:p>
            <a:pPr rtl="0"/>
            <a:fld id="{B5CEABB6-07DC-46E8-9B57-56EC44A396E5}" type="slidenum">
              <a:rPr lang="fr-FR" smtClean="0"/>
              <a:pPr rtl="0"/>
              <a:t>‹#›</a:t>
            </a:fld>
            <a:endParaRPr lang="fr-FR"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hf hdr="0" ftr="0" dt="0"/>
  <p:txStyles>
    <p:titleStyle>
      <a:lvl1pPr algn="l" defTabSz="914400" rtl="0" eaLnBrk="1" latinLnBrk="0" hangingPunct="1">
        <a:lnSpc>
          <a:spcPct val="90000"/>
        </a:lnSpc>
        <a:spcBef>
          <a:spcPct val="0"/>
        </a:spcBef>
        <a:buNone/>
        <a:defRPr lang="fr-FR" sz="4400"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r-F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F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920" userDrawn="1">
          <p15:clr>
            <a:srgbClr val="F26B43"/>
          </p15:clr>
        </p15:guide>
        <p15:guide id="4" pos="5760" userDrawn="1">
          <p15:clr>
            <a:srgbClr val="F26B43"/>
          </p15:clr>
        </p15:guide>
        <p15:guide id="5" pos="7248" userDrawn="1">
          <p15:clr>
            <a:srgbClr val="F26B43"/>
          </p15:clr>
        </p15:guide>
        <p15:guide id="6" pos="432" userDrawn="1">
          <p15:clr>
            <a:srgbClr val="F26B43"/>
          </p15:clr>
        </p15:guide>
      </p15:sldGuideLst>
    </p:ext>
  </p:extLst>
</p:sldMaster>
</file>

<file path=ppt/slides/_rels/slide1013.xml.rels>&#65279;<?xml version="1.0" encoding="utf-8"?><Relationships xmlns="http://schemas.openxmlformats.org/package/2006/relationships"><Relationship Type="http://schemas.openxmlformats.org/officeDocument/2006/relationships/notesSlide" Target="/ppt/notesSlides/notesSlide1013.xml" Id="rId2" /><Relationship Type="http://schemas.openxmlformats.org/officeDocument/2006/relationships/slideLayout" Target="/ppt/slideLayouts/slideLayout1012.xml" Id="rId1" /></Relationships>
</file>

<file path=ppt/slides/_rels/slide1110.xml.rels>&#65279;<?xml version="1.0" encoding="utf-8"?><Relationships xmlns="http://schemas.openxmlformats.org/package/2006/relationships"><Relationship Type="http://schemas.openxmlformats.org/officeDocument/2006/relationships/notesSlide" Target="/ppt/notesSlides/notesSlide1110.xml" Id="rId2" /><Relationship Type="http://schemas.openxmlformats.org/officeDocument/2006/relationships/slideLayout" Target="/ppt/slideLayouts/slideLayout1110.xml" Id="rId1" /></Relationships>
</file>

<file path=ppt/slides/_rels/slide126.xml.rels>&#65279;<?xml version="1.0" encoding="utf-8"?><Relationships xmlns="http://schemas.openxmlformats.org/package/2006/relationships"><Relationship Type="http://schemas.openxmlformats.org/officeDocument/2006/relationships/notesSlide" Target="/ppt/notesSlides/notesSlide126.xml" Id="rId2" /><Relationship Type="http://schemas.openxmlformats.org/officeDocument/2006/relationships/slideLayout" Target="/ppt/slideLayouts/slideLayout126.xml" Id="rId1" /></Relationships>
</file>

<file path=ppt/slides/_rels/slide135.xml.rels>&#65279;<?xml version="1.0" encoding="utf-8"?><Relationships xmlns="http://schemas.openxmlformats.org/package/2006/relationships"><Relationship Type="http://schemas.openxmlformats.org/officeDocument/2006/relationships/notesSlide" Target="/ppt/notesSlides/notesSlide135.xml" Id="rId2" /><Relationship Type="http://schemas.openxmlformats.org/officeDocument/2006/relationships/slideLayout" Target="/ppt/slideLayouts/slideLayout133.xml" Id="rId1" /></Relationships>
</file>

<file path=ppt/slides/_rels/slide19.xml.rels>&#65279;<?xml version="1.0" encoding="utf-8"?><Relationships xmlns="http://schemas.openxmlformats.org/package/2006/relationships"><Relationship Type="http://schemas.openxmlformats.org/officeDocument/2006/relationships/image" Target="/ppt/media/image15.jpg" Id="rId3" /><Relationship Type="http://schemas.openxmlformats.org/officeDocument/2006/relationships/notesSlide" Target="/ppt/notesSlides/notesSlide19.xml" Id="rId2" /><Relationship Type="http://schemas.openxmlformats.org/officeDocument/2006/relationships/slideLayout" Target="/ppt/slideLayouts/slideLayout18.xml" Id="rId1" /></Relationships>
</file>

<file path=ppt/slides/_rels/slide27.xml.rels>&#65279;<?xml version="1.0" encoding="utf-8"?><Relationships xmlns="http://schemas.openxmlformats.org/package/2006/relationships"><Relationship Type="http://schemas.openxmlformats.org/officeDocument/2006/relationships/notesSlide" Target="/ppt/notesSlides/notesSlide27.xml" Id="rId2" /><Relationship Type="http://schemas.openxmlformats.org/officeDocument/2006/relationships/slideLayout" Target="/ppt/slideLayouts/slideLayout27.xml" Id="rId1" /></Relationships>
</file>

<file path=ppt/slides/_rels/slide33.xml.rels>&#65279;<?xml version="1.0" encoding="utf-8"?><Relationships xmlns="http://schemas.openxmlformats.org/package/2006/relationships"><Relationship Type="http://schemas.openxmlformats.org/officeDocument/2006/relationships/image" Target="/ppt/media/image24.jpg" Id="rId3" /><Relationship Type="http://schemas.openxmlformats.org/officeDocument/2006/relationships/notesSlide" Target="/ppt/notesSlides/notesSlide33.xml" Id="rId2" /><Relationship Type="http://schemas.openxmlformats.org/officeDocument/2006/relationships/slideLayout" Target="/ppt/slideLayouts/slideLayout34.xml" Id="rId1" /></Relationships>
</file>

<file path=ppt/slides/_rels/slide41.xml.rels>&#65279;<?xml version="1.0" encoding="utf-8"?><Relationships xmlns="http://schemas.openxmlformats.org/package/2006/relationships"><Relationship Type="http://schemas.openxmlformats.org/officeDocument/2006/relationships/image" Target="/ppt/media/image32.jpg" Id="rId3" /><Relationship Type="http://schemas.openxmlformats.org/officeDocument/2006/relationships/notesSlide" Target="/ppt/notesSlides/notesSlide41.xml" Id="rId2" /><Relationship Type="http://schemas.openxmlformats.org/officeDocument/2006/relationships/slideLayout" Target="/ppt/slideLayouts/slideLayout41.xml" Id="rId1" /></Relationships>
</file>

<file path=ppt/slides/_rels/slide512.xml.rels>&#65279;<?xml version="1.0" encoding="utf-8"?><Relationships xmlns="http://schemas.openxmlformats.org/package/2006/relationships"><Relationship Type="http://schemas.openxmlformats.org/officeDocument/2006/relationships/notesSlide" Target="/ppt/notesSlides/notesSlide512.xml" Id="rId2" /><Relationship Type="http://schemas.openxmlformats.org/officeDocument/2006/relationships/slideLayout" Target="/ppt/slideLayouts/slideLayout511.xml" Id="rId1" /></Relationships>
</file>

<file path=ppt/slides/_rels/slide611.xml.rels>&#65279;<?xml version="1.0" encoding="utf-8"?><Relationships xmlns="http://schemas.openxmlformats.org/package/2006/relationships"><Relationship Type="http://schemas.openxmlformats.org/officeDocument/2006/relationships/image" Target="/ppt/media/image46.jpg" Id="rId3" /><Relationship Type="http://schemas.openxmlformats.org/officeDocument/2006/relationships/notesSlide" Target="/ppt/notesSlides/notesSlide611.xml" Id="rId2" /><Relationship Type="http://schemas.openxmlformats.org/officeDocument/2006/relationships/slideLayout" Target="/ppt/slideLayouts/slideLayout69.xml" Id="rId1" /></Relationships>
</file>

<file path=ppt/slides/_rels/slide78.xml.rels>&#65279;<?xml version="1.0" encoding="utf-8"?><Relationships xmlns="http://schemas.openxmlformats.org/package/2006/relationships"><Relationship Type="http://schemas.openxmlformats.org/officeDocument/2006/relationships/notesSlide" Target="/ppt/notesSlides/notesSlide78.xml" Id="rId2" /><Relationship Type="http://schemas.openxmlformats.org/officeDocument/2006/relationships/slideLayout" Target="/ppt/slideLayouts/slideLayout75.xml" Id="rId1" /></Relationships>
</file>

<file path=ppt/slides/_rels/slide84.xml.rels>&#65279;<?xml version="1.0" encoding="utf-8"?><Relationships xmlns="http://schemas.openxmlformats.org/package/2006/relationships"><Relationship Type="http://schemas.openxmlformats.org/officeDocument/2006/relationships/notesSlide" Target="/ppt/notesSlides/notesSlide84.xml" Id="rId2" /><Relationship Type="http://schemas.openxmlformats.org/officeDocument/2006/relationships/slideLayout" Target="/ppt/slideLayouts/slideLayout82.xml" Id="rId1" /></Relationships>
</file>

<file path=ppt/slides/_rels/slide92.xml.rels>&#65279;<?xml version="1.0" encoding="utf-8"?><Relationships xmlns="http://schemas.openxmlformats.org/package/2006/relationships"><Relationship Type="http://schemas.openxmlformats.org/officeDocument/2006/relationships/image" Target="/ppt/media/image53.jpg" Id="rId3" /><Relationship Type="http://schemas.openxmlformats.org/officeDocument/2006/relationships/notesSlide" Target="/ppt/notesSlides/notesSlide92.xml" Id="rId2" /><Relationship Type="http://schemas.openxmlformats.org/officeDocument/2006/relationships/slideLayout" Target="/ppt/slideLayouts/slideLayout913.xml" Id="rId1" /></Relationships>
</file>

<file path=ppt/slides/slide10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9E21A35-90B9-F235-7F48-11B56D97F6A4}"/>
              </a:ext>
            </a:extLst>
          </p:cNvPr>
          <p:cNvSpPr>
            <a:spLocks noGrp="1"/>
          </p:cNvSpPr>
          <p:nvPr>
            <p:ph type="title"/>
          </p:nvPr>
        </p:nvSpPr>
        <p:spPr>
          <a:xfrm>
            <a:off x="912629" y="598947"/>
            <a:ext cx="10515600" cy="1325563"/>
          </a:xfrm>
        </p:spPr>
        <p:txBody>
          <a:bodyPr rtlCol="0"/>
          <a:lstStyle>
            <a:defPPr>
              <a:defRPr lang="fr-FR"/>
            </a:defPPr>
          </a:lstStyle>
          <a:p>
            <a:pPr rtl="0"/>
            <a:r>
              <a:rPr lang="fr-FR"/>
              <a:t>Vue d’ensemble du marché</a:t>
            </a:r>
          </a:p>
        </p:txBody>
      </p:sp>
      <p:sp>
        <p:nvSpPr>
          <p:cNvPr id="5" name="Espace réservé du contenu 4">
            <a:extLst>
              <a:ext uri="{FF2B5EF4-FFF2-40B4-BE49-F238E27FC236}">
                <a16:creationId xmlns:a16="http://schemas.microsoft.com/office/drawing/2014/main" id="{26342BB7-ACF3-5240-804A-0BA9C5D19FF1}"/>
              </a:ext>
            </a:extLst>
          </p:cNvPr>
          <p:cNvSpPr>
            <a:spLocks noGrp="1"/>
          </p:cNvSpPr>
          <p:nvPr>
            <p:ph sz="quarter" idx="11"/>
          </p:nvPr>
        </p:nvSpPr>
        <p:spPr>
          <a:xfrm>
            <a:off x="929641" y="2153285"/>
            <a:ext cx="3394386" cy="3790310"/>
          </a:xfrm>
        </p:spPr>
        <p:txBody>
          <a:bodyPr rtlCol="0"/>
          <a:lstStyle>
            <a:defPPr>
              <a:defRPr lang="fr-FR"/>
            </a:defPPr>
          </a:lstStyle>
          <a:p>
            <a:pPr rtl="0"/>
            <a:r>
              <a:rPr lang="fr-FR" dirty="0"/>
              <a:t>Opportunité de créer</a:t>
            </a:r>
          </a:p>
          <a:p>
            <a:pPr rtl="0"/>
            <a:r>
              <a:rPr lang="fr-FR" dirty="0"/>
              <a:t>Marché inclusif</a:t>
            </a:r>
          </a:p>
          <a:p>
            <a:pPr rtl="0"/>
            <a:r>
              <a:rPr lang="fr-FR" dirty="0"/>
              <a:t>Marché potentiel global</a:t>
            </a:r>
          </a:p>
          <a:p>
            <a:pPr rtl="0"/>
            <a:r>
              <a:rPr lang="fr-FR" noProof="1"/>
              <a:t>Liberté de création</a:t>
            </a:r>
            <a:endParaRPr lang="fr-FR" dirty="0"/>
          </a:p>
          <a:p>
            <a:pPr rtl="0"/>
            <a:r>
              <a:rPr lang="fr-FR" noProof="1"/>
              <a:t>Marché inclusif de manière sélective</a:t>
            </a:r>
          </a:p>
          <a:p>
            <a:pPr rtl="0"/>
            <a:r>
              <a:rPr lang="fr-FR" noProof="1"/>
              <a:t>Segment de marché disponible</a:t>
            </a:r>
          </a:p>
        </p:txBody>
      </p:sp>
      <p:graphicFrame>
        <p:nvGraphicFramePr>
          <p:cNvPr id="30" name="Tableau 11">
            <a:extLst>
              <a:ext uri="{FF2B5EF4-FFF2-40B4-BE49-F238E27FC236}">
                <a16:creationId xmlns:a16="http://schemas.microsoft.com/office/drawing/2014/main" id="{C6102643-33B6-B3EE-14F7-1DCC0DBCCEAB}"/>
              </a:ext>
            </a:extLst>
          </p:cNvPr>
          <p:cNvGraphicFramePr>
            <a:graphicFrameLocks noGrp="1"/>
          </p:cNvGraphicFramePr>
          <p:nvPr>
            <p:ph type="tbl" sz="quarter" idx="10"/>
            <p:extLst>
              <p:ext uri="{D42A27DB-BD31-4B8C-83A1-F6EECF244321}">
                <p14:modId xmlns:p14="http://schemas.microsoft.com/office/powerpoint/2010/main" val="3218229220"/>
              </p:ext>
            </p:extLst>
          </p:nvPr>
        </p:nvGraphicFramePr>
        <p:xfrm>
          <a:off x="4724400" y="2170113"/>
          <a:ext cx="6553205" cy="3774555"/>
        </p:xfrm>
        <a:graphic>
          <a:graphicData uri="http://schemas.openxmlformats.org/drawingml/2006/table">
            <a:tbl>
              <a:tblPr firstRow="1" bandRow="1">
                <a:tableStyleId>{5FD0F851-EC5A-4D38-B0AD-8093EC10F338}</a:tableStyleId>
              </a:tblPr>
              <a:tblGrid>
                <a:gridCol w="924732">
                  <a:extLst>
                    <a:ext uri="{9D8B030D-6E8A-4147-A177-3AD203B41FA5}">
                      <a16:colId xmlns:a16="http://schemas.microsoft.com/office/drawing/2014/main" val="3233966979"/>
                    </a:ext>
                  </a:extLst>
                </a:gridCol>
                <a:gridCol w="960895">
                  <a:extLst>
                    <a:ext uri="{9D8B030D-6E8A-4147-A177-3AD203B41FA5}">
                      <a16:colId xmlns:a16="http://schemas.microsoft.com/office/drawing/2014/main" val="1158840958"/>
                    </a:ext>
                  </a:extLst>
                </a:gridCol>
                <a:gridCol w="1449092">
                  <a:extLst>
                    <a:ext uri="{9D8B030D-6E8A-4147-A177-3AD203B41FA5}">
                      <a16:colId xmlns:a16="http://schemas.microsoft.com/office/drawing/2014/main" val="1014947327"/>
                    </a:ext>
                  </a:extLst>
                </a:gridCol>
                <a:gridCol w="1611823">
                  <a:extLst>
                    <a:ext uri="{9D8B030D-6E8A-4147-A177-3AD203B41FA5}">
                      <a16:colId xmlns:a16="http://schemas.microsoft.com/office/drawing/2014/main" val="2653728004"/>
                    </a:ext>
                  </a:extLst>
                </a:gridCol>
                <a:gridCol w="1606663">
                  <a:extLst>
                    <a:ext uri="{9D8B030D-6E8A-4147-A177-3AD203B41FA5}">
                      <a16:colId xmlns:a16="http://schemas.microsoft.com/office/drawing/2014/main" val="4218738779"/>
                    </a:ext>
                  </a:extLst>
                </a:gridCol>
              </a:tblGrid>
              <a:tr h="754911">
                <a:tc>
                  <a:txBody>
                    <a:bodyPr/>
                    <a:lstStyle>
                      <a:defPPr>
                        <a:defRPr lang="fr-FR"/>
                      </a:defPPr>
                    </a:lstStyle>
                    <a:p>
                      <a:pPr algn="ctr" rtl="0"/>
                      <a:endParaRPr lang="fr-FR" sz="1800" noProof="0" dirty="0">
                        <a:solidFill>
                          <a:schemeClr val="tx1"/>
                        </a:solidFill>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defPPr>
                        <a:defRPr lang="fr-FR"/>
                      </a:defPPr>
                    </a:lstStyle>
                    <a:p>
                      <a:pPr algn="ctr" rtl="0"/>
                      <a:r>
                        <a:rPr lang="fr-FR" sz="1800" noProof="0" dirty="0">
                          <a:solidFill>
                            <a:schemeClr val="tx1"/>
                          </a:solidFill>
                        </a:rPr>
                        <a:t>Clients</a:t>
                      </a:r>
                    </a:p>
                  </a:txBody>
                  <a:tcPr marL="95186" marR="95186" marT="47593" marB="47593" anchor="ctr">
                    <a:lnL>
                      <a:noFill/>
                    </a:lnL>
                    <a:lnR>
                      <a:noFill/>
                    </a:lnR>
                    <a:lnT w="12700" cmpd="sng">
                      <a:noFill/>
                    </a:lnT>
                    <a:lnB w="12700" cmpd="sng">
                      <a:noFill/>
                    </a:lnB>
                    <a:lnTlToBr w="12700" cmpd="sng">
                      <a:noFill/>
                      <a:prstDash val="solid"/>
                    </a:lnTlToBr>
                    <a:lnBlToTr w="12700" cmpd="sng">
                      <a:noFill/>
                      <a:prstDash val="solid"/>
                    </a:lnBlToTr>
                  </a:tcPr>
                </a:tc>
                <a:tc>
                  <a:txBody>
                    <a:bodyPr/>
                    <a:lstStyle>
                      <a:defPPr>
                        <a:defRPr lang="fr-FR"/>
                      </a:defPPr>
                    </a:lstStyle>
                    <a:p>
                      <a:pPr algn="ctr" rtl="0"/>
                      <a:r>
                        <a:rPr lang="fr-FR" sz="1800" noProof="0" dirty="0">
                          <a:solidFill>
                            <a:schemeClr val="tx1"/>
                          </a:solidFill>
                        </a:rPr>
                        <a:t>Commandes</a:t>
                      </a:r>
                    </a:p>
                  </a:txBody>
                  <a:tcPr marL="95186" marR="95186" marT="47593" marB="47593" anchor="ctr">
                    <a:lnL>
                      <a:noFill/>
                    </a:lnL>
                    <a:lnR>
                      <a:noFill/>
                    </a:lnR>
                    <a:lnT w="12700" cmpd="sng">
                      <a:noFill/>
                    </a:lnT>
                    <a:lnB w="12700" cmpd="sng">
                      <a:noFill/>
                    </a:lnB>
                    <a:lnTlToBr w="12700" cmpd="sng">
                      <a:noFill/>
                      <a:prstDash val="solid"/>
                    </a:lnTlToBr>
                    <a:lnBlToTr w="12700" cmpd="sng">
                      <a:noFill/>
                      <a:prstDash val="solid"/>
                    </a:lnBlToTr>
                  </a:tcPr>
                </a:tc>
                <a:tc>
                  <a:txBody>
                    <a:bodyPr/>
                    <a:lstStyle>
                      <a:defPPr>
                        <a:defRPr lang="fr-FR"/>
                      </a:defPPr>
                    </a:lstStyle>
                    <a:p>
                      <a:pPr algn="ctr" rtl="0"/>
                      <a:r>
                        <a:rPr lang="fr-FR" sz="1800" noProof="0" dirty="0">
                          <a:solidFill>
                            <a:schemeClr val="tx1"/>
                          </a:solidFill>
                        </a:rPr>
                        <a:t>Chiffre d’affaires brut</a:t>
                      </a:r>
                    </a:p>
                  </a:txBody>
                  <a:tcPr marL="95186" marR="95186" marT="47593" marB="47593" anchor="ctr">
                    <a:lnL>
                      <a:noFill/>
                    </a:lnL>
                    <a:lnR>
                      <a:noFill/>
                    </a:lnR>
                    <a:lnT w="12700" cmpd="sng">
                      <a:noFill/>
                    </a:lnT>
                    <a:lnB w="12700" cmpd="sng">
                      <a:noFill/>
                    </a:lnB>
                    <a:lnTlToBr w="12700" cmpd="sng">
                      <a:noFill/>
                      <a:prstDash val="solid"/>
                    </a:lnTlToBr>
                    <a:lnBlToTr w="12700" cmpd="sng">
                      <a:noFill/>
                      <a:prstDash val="solid"/>
                    </a:lnBlToTr>
                  </a:tcPr>
                </a:tc>
                <a:tc>
                  <a:txBody>
                    <a:bodyPr/>
                    <a:lstStyle>
                      <a:defPPr>
                        <a:defRPr lang="fr-FR"/>
                      </a:defPPr>
                    </a:lstStyle>
                    <a:p>
                      <a:pPr algn="ctr" rtl="0"/>
                      <a:r>
                        <a:rPr lang="fr-FR" sz="1800" noProof="0" dirty="0">
                          <a:solidFill>
                            <a:schemeClr val="tx1"/>
                          </a:solidFill>
                        </a:rPr>
                        <a:t>Chiffre d’affaires net</a:t>
                      </a:r>
                    </a:p>
                  </a:txBody>
                  <a:tcPr marL="95186" marR="95186" marT="47593" marB="47593"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13590700"/>
                  </a:ext>
                </a:extLst>
              </a:tr>
              <a:tr h="754911">
                <a:tc>
                  <a:txBody>
                    <a:bodyPr/>
                    <a:lstStyle>
                      <a:defPPr>
                        <a:defRPr lang="fr-FR"/>
                      </a:defPPr>
                    </a:lstStyle>
                    <a:p>
                      <a:pPr algn="ctr" rtl="0"/>
                      <a:r>
                        <a:rPr lang="fr-FR" sz="1800" noProof="0" dirty="0">
                          <a:solidFill>
                            <a:schemeClr val="tx1"/>
                          </a:solidFill>
                        </a:rPr>
                        <a:t>20XX</a:t>
                      </a:r>
                    </a:p>
                  </a:txBody>
                  <a:tcPr anchor="ctr">
                    <a:lnL>
                      <a:noFill/>
                    </a:lnL>
                    <a:lnR>
                      <a:noFill/>
                    </a:lnR>
                    <a:lnT w="12700" cmpd="sng">
                      <a:noFill/>
                    </a:lnT>
                    <a:lnB>
                      <a:noFill/>
                    </a:lnB>
                    <a:lnTlToBr w="12700" cmpd="sng">
                      <a:noFill/>
                      <a:prstDash val="solid"/>
                    </a:lnTlToBr>
                    <a:lnBlToTr w="12700" cmpd="sng">
                      <a:noFill/>
                      <a:prstDash val="solid"/>
                    </a:lnBlToTr>
                  </a:tcPr>
                </a:tc>
                <a:tc>
                  <a:txBody>
                    <a:bodyPr/>
                    <a:lstStyle>
                      <a:defPPr>
                        <a:defRPr lang="fr-FR"/>
                      </a:defPPr>
                    </a:lstStyle>
                    <a:p>
                      <a:pPr algn="ctr" rtl="0"/>
                      <a:r>
                        <a:rPr lang="fr-FR" sz="1800" noProof="0" dirty="0">
                          <a:solidFill>
                            <a:schemeClr val="tx1"/>
                          </a:solidFill>
                        </a:rPr>
                        <a:t>10</a:t>
                      </a:r>
                    </a:p>
                  </a:txBody>
                  <a:tcPr marL="95186" marR="95186" marT="47593" marB="47593" anchor="ctr">
                    <a:lnL>
                      <a:noFill/>
                    </a:lnL>
                    <a:lnR>
                      <a:noFill/>
                    </a:lnR>
                    <a:lnT w="12700" cmpd="sng">
                      <a:noFill/>
                    </a:lnT>
                    <a:lnB>
                      <a:noFill/>
                    </a:lnB>
                    <a:lnTlToBr w="12700" cmpd="sng">
                      <a:noFill/>
                      <a:prstDash val="solid"/>
                    </a:lnTlToBr>
                    <a:lnBlToTr w="12700" cmpd="sng">
                      <a:noFill/>
                      <a:prstDash val="solid"/>
                    </a:lnBlToTr>
                  </a:tcPr>
                </a:tc>
                <a:tc>
                  <a:txBody>
                    <a:bodyPr/>
                    <a:lstStyle>
                      <a:defPPr>
                        <a:defRPr lang="fr-FR"/>
                      </a:defPPr>
                    </a:lstStyle>
                    <a:p>
                      <a:pPr algn="ctr" rtl="0"/>
                      <a:r>
                        <a:rPr lang="fr-FR" sz="1800" noProof="0" dirty="0">
                          <a:solidFill>
                            <a:schemeClr val="tx1"/>
                          </a:solidFill>
                        </a:rPr>
                        <a:t>100</a:t>
                      </a:r>
                    </a:p>
                  </a:txBody>
                  <a:tcPr marL="95186" marR="95186" marT="47593" marB="47593" anchor="ctr">
                    <a:lnL>
                      <a:noFill/>
                    </a:lnL>
                    <a:lnR>
                      <a:noFill/>
                    </a:lnR>
                    <a:lnT w="12700" cmpd="sng">
                      <a:noFill/>
                    </a:lnT>
                    <a:lnB>
                      <a:noFill/>
                    </a:lnB>
                    <a:lnTlToBr w="12700" cmpd="sng">
                      <a:noFill/>
                      <a:prstDash val="solid"/>
                    </a:lnTlToBr>
                    <a:lnBlToTr w="12700" cmpd="sng">
                      <a:noFill/>
                      <a:prstDash val="solid"/>
                    </a:lnBlToTr>
                  </a:tcPr>
                </a:tc>
                <a:tc>
                  <a:txBody>
                    <a:bodyPr/>
                    <a:lstStyle>
                      <a:defPPr>
                        <a:defRPr lang="fr-FR"/>
                      </a:defPPr>
                    </a:lstStyle>
                    <a:p>
                      <a:pPr algn="ctr" rtl="0"/>
                      <a:r>
                        <a:rPr lang="fr-FR" sz="1800" noProof="0" dirty="0">
                          <a:solidFill>
                            <a:schemeClr val="tx1"/>
                          </a:solidFill>
                        </a:rPr>
                        <a:t>10 000 €</a:t>
                      </a:r>
                    </a:p>
                  </a:txBody>
                  <a:tcPr marL="95186" marR="95186" marT="47593" marB="47593" anchor="ctr">
                    <a:lnL>
                      <a:noFill/>
                    </a:lnL>
                    <a:lnR>
                      <a:noFill/>
                    </a:lnR>
                    <a:lnT w="12700" cmpd="sng">
                      <a:noFill/>
                    </a:lnT>
                    <a:lnB>
                      <a:noFill/>
                    </a:lnB>
                    <a:lnTlToBr w="12700" cmpd="sng">
                      <a:noFill/>
                      <a:prstDash val="solid"/>
                    </a:lnTlToBr>
                    <a:lnBlToTr w="12700" cmpd="sng">
                      <a:noFill/>
                      <a:prstDash val="solid"/>
                    </a:lnBlToTr>
                  </a:tcPr>
                </a:tc>
                <a:tc>
                  <a:txBody>
                    <a:bodyPr/>
                    <a:lstStyle>
                      <a:defPPr>
                        <a:defRPr lang="fr-FR"/>
                      </a:defPPr>
                    </a:lstStyle>
                    <a:p>
                      <a:pPr algn="ctr" rtl="0"/>
                      <a:r>
                        <a:rPr lang="fr-FR" sz="1800" noProof="0" dirty="0">
                          <a:solidFill>
                            <a:schemeClr val="tx1"/>
                          </a:solidFill>
                        </a:rPr>
                        <a:t>7 000 €</a:t>
                      </a:r>
                    </a:p>
                  </a:txBody>
                  <a:tcPr marL="95186" marR="95186" marT="47593" marB="47593" anchor="ct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30826746"/>
                  </a:ext>
                </a:extLst>
              </a:tr>
              <a:tr h="754911">
                <a:tc>
                  <a:txBody>
                    <a:bodyPr/>
                    <a:lstStyle>
                      <a:defPPr>
                        <a:defRPr lang="fr-FR"/>
                      </a:defPPr>
                    </a:lstStyle>
                    <a:p>
                      <a:pPr algn="ctr" rtl="0"/>
                      <a:r>
                        <a:rPr lang="fr-FR" sz="1800" noProof="0" dirty="0">
                          <a:solidFill>
                            <a:schemeClr val="tx1"/>
                          </a:solidFill>
                        </a:rPr>
                        <a:t>20XX</a:t>
                      </a:r>
                    </a:p>
                  </a:txBody>
                  <a:tcPr anchor="ctr">
                    <a:lnL>
                      <a:noFill/>
                    </a:lnL>
                    <a:lnR>
                      <a:noFill/>
                    </a:lnR>
                    <a:lnT>
                      <a:noFill/>
                    </a:lnT>
                    <a:lnB>
                      <a:noFill/>
                    </a:lnB>
                    <a:lnTlToBr w="12700" cmpd="sng">
                      <a:noFill/>
                      <a:prstDash val="solid"/>
                    </a:lnTlToBr>
                    <a:lnBlToTr w="12700" cmpd="sng">
                      <a:noFill/>
                      <a:prstDash val="solid"/>
                    </a:lnBlToTr>
                  </a:tcPr>
                </a:tc>
                <a:tc>
                  <a:txBody>
                    <a:bodyPr/>
                    <a:lstStyle>
                      <a:defPPr>
                        <a:defRPr lang="fr-FR"/>
                      </a:defPPr>
                    </a:lstStyle>
                    <a:p>
                      <a:pPr algn="ctr" rtl="0"/>
                      <a:r>
                        <a:rPr lang="fr-FR" sz="1800" noProof="0" dirty="0">
                          <a:solidFill>
                            <a:schemeClr val="tx1"/>
                          </a:solidFill>
                        </a:rPr>
                        <a:t>20</a:t>
                      </a:r>
                    </a:p>
                  </a:txBody>
                  <a:tcPr marL="95186" marR="95186" marT="47593" marB="47593" anchor="ctr">
                    <a:lnL>
                      <a:noFill/>
                    </a:lnL>
                    <a:lnR>
                      <a:noFill/>
                    </a:lnR>
                    <a:lnT>
                      <a:noFill/>
                    </a:lnT>
                    <a:lnB>
                      <a:noFill/>
                    </a:lnB>
                    <a:lnTlToBr w="12700" cmpd="sng">
                      <a:noFill/>
                      <a:prstDash val="solid"/>
                    </a:lnTlToBr>
                    <a:lnBlToTr w="12700" cmpd="sng">
                      <a:noFill/>
                      <a:prstDash val="solid"/>
                    </a:lnBlToTr>
                  </a:tcPr>
                </a:tc>
                <a:tc>
                  <a:txBody>
                    <a:bodyPr/>
                    <a:lstStyle>
                      <a:defPPr>
                        <a:defRPr lang="fr-FR"/>
                      </a:defPPr>
                    </a:lstStyle>
                    <a:p>
                      <a:pPr algn="ctr" rtl="0"/>
                      <a:r>
                        <a:rPr lang="fr-FR" sz="1800" noProof="0" dirty="0">
                          <a:solidFill>
                            <a:schemeClr val="tx1"/>
                          </a:solidFill>
                        </a:rPr>
                        <a:t>200</a:t>
                      </a:r>
                    </a:p>
                  </a:txBody>
                  <a:tcPr marL="95186" marR="95186" marT="47593" marB="47593" anchor="ctr">
                    <a:lnL>
                      <a:noFill/>
                    </a:lnL>
                    <a:lnR>
                      <a:noFill/>
                    </a:lnR>
                    <a:lnT>
                      <a:noFill/>
                    </a:lnT>
                    <a:lnB>
                      <a:noFill/>
                    </a:lnB>
                    <a:lnTlToBr w="12700" cmpd="sng">
                      <a:noFill/>
                      <a:prstDash val="solid"/>
                    </a:lnTlToBr>
                    <a:lnBlToTr w="12700" cmpd="sng">
                      <a:noFill/>
                      <a:prstDash val="solid"/>
                    </a:lnBlToTr>
                  </a:tcPr>
                </a:tc>
                <a:tc>
                  <a:txBody>
                    <a:bodyP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lang="fr-FR"/>
                      </a:pPr>
                      <a:r>
                        <a:rPr lang="fr-FR" sz="1800" noProof="0" dirty="0">
                          <a:solidFill>
                            <a:schemeClr val="tx1"/>
                          </a:solidFill>
                        </a:rPr>
                        <a:t>20 000 €</a:t>
                      </a:r>
                    </a:p>
                  </a:txBody>
                  <a:tcPr marL="95186" marR="95186" marT="47593" marB="47593" anchor="ctr">
                    <a:lnL>
                      <a:noFill/>
                    </a:lnL>
                    <a:lnR>
                      <a:noFill/>
                    </a:lnR>
                    <a:lnT>
                      <a:noFill/>
                    </a:lnT>
                    <a:lnB>
                      <a:noFill/>
                    </a:lnB>
                    <a:lnTlToBr w="12700" cmpd="sng">
                      <a:noFill/>
                      <a:prstDash val="solid"/>
                    </a:lnTlToBr>
                    <a:lnBlToTr w="12700" cmpd="sng">
                      <a:noFill/>
                      <a:prstDash val="solid"/>
                    </a:lnBlToTr>
                  </a:tcPr>
                </a:tc>
                <a:tc>
                  <a:txBody>
                    <a:bodyP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lang="fr-FR"/>
                      </a:pPr>
                      <a:r>
                        <a:rPr lang="fr-FR" sz="1800" noProof="0" dirty="0">
                          <a:solidFill>
                            <a:schemeClr val="tx1"/>
                          </a:solidFill>
                        </a:rPr>
                        <a:t>16 000 €</a:t>
                      </a:r>
                    </a:p>
                  </a:txBody>
                  <a:tcPr marL="95186" marR="95186" marT="47593" marB="47593"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17333721"/>
                  </a:ext>
                </a:extLst>
              </a:tr>
              <a:tr h="754911">
                <a:tc>
                  <a:txBody>
                    <a:bodyPr/>
                    <a:lstStyle>
                      <a:defPPr>
                        <a:defRPr lang="fr-FR"/>
                      </a:defPPr>
                    </a:lstStyle>
                    <a:p>
                      <a:pPr algn="ctr" rtl="0"/>
                      <a:r>
                        <a:rPr lang="fr-FR" sz="1800" noProof="0" dirty="0">
                          <a:solidFill>
                            <a:schemeClr val="tx1"/>
                          </a:solidFill>
                        </a:rPr>
                        <a:t>20XX</a:t>
                      </a:r>
                    </a:p>
                  </a:txBody>
                  <a:tcPr anchor="ctr">
                    <a:lnL>
                      <a:noFill/>
                    </a:lnL>
                    <a:lnR>
                      <a:noFill/>
                    </a:lnR>
                    <a:lnT>
                      <a:noFill/>
                    </a:lnT>
                    <a:lnB>
                      <a:noFill/>
                    </a:lnB>
                    <a:lnTlToBr w="12700" cmpd="sng">
                      <a:noFill/>
                      <a:prstDash val="solid"/>
                    </a:lnTlToBr>
                    <a:lnBlToTr w="12700" cmpd="sng">
                      <a:noFill/>
                      <a:prstDash val="solid"/>
                    </a:lnBlToTr>
                  </a:tcPr>
                </a:tc>
                <a:tc>
                  <a:txBody>
                    <a:bodyPr/>
                    <a:lstStyle>
                      <a:defPPr>
                        <a:defRPr lang="fr-FR"/>
                      </a:defPPr>
                    </a:lstStyle>
                    <a:p>
                      <a:pPr algn="ctr" rtl="0"/>
                      <a:r>
                        <a:rPr lang="fr-FR" sz="1800" noProof="0" dirty="0">
                          <a:solidFill>
                            <a:schemeClr val="tx1"/>
                          </a:solidFill>
                        </a:rPr>
                        <a:t>30</a:t>
                      </a:r>
                    </a:p>
                  </a:txBody>
                  <a:tcPr marL="95186" marR="95186" marT="47593" marB="47593" anchor="ctr">
                    <a:lnL>
                      <a:noFill/>
                    </a:lnL>
                    <a:lnR>
                      <a:noFill/>
                    </a:lnR>
                    <a:lnT>
                      <a:noFill/>
                    </a:lnT>
                    <a:lnB>
                      <a:noFill/>
                    </a:lnB>
                    <a:lnTlToBr w="12700" cmpd="sng">
                      <a:noFill/>
                      <a:prstDash val="solid"/>
                    </a:lnTlToBr>
                    <a:lnBlToTr w="12700" cmpd="sng">
                      <a:noFill/>
                      <a:prstDash val="solid"/>
                    </a:lnBlToTr>
                  </a:tcPr>
                </a:tc>
                <a:tc>
                  <a:txBody>
                    <a:bodyPr/>
                    <a:lstStyle>
                      <a:defPPr>
                        <a:defRPr lang="fr-FR"/>
                      </a:defPPr>
                    </a:lstStyle>
                    <a:p>
                      <a:pPr algn="ctr" rtl="0"/>
                      <a:r>
                        <a:rPr lang="fr-FR" sz="1800" noProof="0" dirty="0">
                          <a:solidFill>
                            <a:schemeClr val="tx1"/>
                          </a:solidFill>
                        </a:rPr>
                        <a:t>300</a:t>
                      </a:r>
                    </a:p>
                  </a:txBody>
                  <a:tcPr marL="95186" marR="95186" marT="47593" marB="47593" anchor="ctr">
                    <a:lnL>
                      <a:noFill/>
                    </a:lnL>
                    <a:lnR>
                      <a:noFill/>
                    </a:lnR>
                    <a:lnT>
                      <a:noFill/>
                    </a:lnT>
                    <a:lnB>
                      <a:noFill/>
                    </a:lnB>
                    <a:lnTlToBr w="12700" cmpd="sng">
                      <a:noFill/>
                      <a:prstDash val="solid"/>
                    </a:lnTlToBr>
                    <a:lnBlToTr w="12700" cmpd="sng">
                      <a:noFill/>
                      <a:prstDash val="solid"/>
                    </a:lnBlToTr>
                  </a:tcPr>
                </a:tc>
                <a:tc>
                  <a:txBody>
                    <a:bodyP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lang="fr-FR"/>
                      </a:pPr>
                      <a:r>
                        <a:rPr lang="fr-FR" sz="1800" noProof="0" dirty="0">
                          <a:solidFill>
                            <a:schemeClr val="tx1"/>
                          </a:solidFill>
                        </a:rPr>
                        <a:t>30 000 €</a:t>
                      </a:r>
                    </a:p>
                  </a:txBody>
                  <a:tcPr marL="95186" marR="95186" marT="47593" marB="47593" anchor="ctr">
                    <a:lnL>
                      <a:noFill/>
                    </a:lnL>
                    <a:lnR>
                      <a:noFill/>
                    </a:lnR>
                    <a:lnT>
                      <a:noFill/>
                    </a:lnT>
                    <a:lnB>
                      <a:noFill/>
                    </a:lnB>
                    <a:lnTlToBr w="12700" cmpd="sng">
                      <a:noFill/>
                      <a:prstDash val="solid"/>
                    </a:lnTlToBr>
                    <a:lnBlToTr w="12700" cmpd="sng">
                      <a:noFill/>
                      <a:prstDash val="solid"/>
                    </a:lnBlToTr>
                  </a:tcPr>
                </a:tc>
                <a:tc>
                  <a:txBody>
                    <a:bodyP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lang="fr-FR"/>
                      </a:pPr>
                      <a:r>
                        <a:rPr lang="fr-FR" sz="1800" noProof="0" dirty="0">
                          <a:solidFill>
                            <a:schemeClr val="tx1"/>
                          </a:solidFill>
                        </a:rPr>
                        <a:t>25 000 €</a:t>
                      </a:r>
                    </a:p>
                  </a:txBody>
                  <a:tcPr marL="95186" marR="95186" marT="47593" marB="47593"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21589815"/>
                  </a:ext>
                </a:extLst>
              </a:tr>
              <a:tr h="754911">
                <a:tc>
                  <a:txBody>
                    <a:bodyPr/>
                    <a:lstStyle>
                      <a:defPPr>
                        <a:defRPr lang="fr-FR"/>
                      </a:defPPr>
                    </a:lstStyle>
                    <a:p>
                      <a:pPr algn="ctr" rtl="0"/>
                      <a:r>
                        <a:rPr lang="fr-FR" sz="1800" noProof="0" dirty="0">
                          <a:solidFill>
                            <a:schemeClr val="tx1"/>
                          </a:solidFill>
                        </a:rPr>
                        <a:t>20XX</a:t>
                      </a:r>
                    </a:p>
                  </a:txBody>
                  <a:tcPr anchor="ctr">
                    <a:lnL>
                      <a:noFill/>
                    </a:lnL>
                    <a:lnR>
                      <a:noFill/>
                    </a:lnR>
                    <a:lnT>
                      <a:noFill/>
                    </a:lnT>
                    <a:lnB w="12700" cmpd="sng">
                      <a:noFill/>
                    </a:lnB>
                    <a:lnTlToBr w="12700" cmpd="sng">
                      <a:noFill/>
                      <a:prstDash val="solid"/>
                    </a:lnTlToBr>
                    <a:lnBlToTr w="12700" cmpd="sng">
                      <a:noFill/>
                      <a:prstDash val="solid"/>
                    </a:lnBlToTr>
                  </a:tcPr>
                </a:tc>
                <a:tc>
                  <a:txBody>
                    <a:bodyPr/>
                    <a:lstStyle>
                      <a:defPPr>
                        <a:defRPr lang="fr-FR"/>
                      </a:defPPr>
                    </a:lstStyle>
                    <a:p>
                      <a:pPr algn="ctr" rtl="0"/>
                      <a:r>
                        <a:rPr lang="fr-FR" sz="1800" noProof="0" dirty="0">
                          <a:solidFill>
                            <a:schemeClr val="tx1"/>
                          </a:solidFill>
                        </a:rPr>
                        <a:t>40</a:t>
                      </a:r>
                    </a:p>
                  </a:txBody>
                  <a:tcPr marL="95186" marR="95186" marT="47593" marB="47593" anchor="ctr">
                    <a:lnL>
                      <a:noFill/>
                    </a:lnL>
                    <a:lnR>
                      <a:noFill/>
                    </a:lnR>
                    <a:lnT>
                      <a:noFill/>
                    </a:lnT>
                    <a:lnB w="12700" cmpd="sng">
                      <a:noFill/>
                    </a:lnB>
                    <a:lnTlToBr w="12700" cmpd="sng">
                      <a:noFill/>
                      <a:prstDash val="solid"/>
                    </a:lnTlToBr>
                    <a:lnBlToTr w="12700" cmpd="sng">
                      <a:noFill/>
                      <a:prstDash val="solid"/>
                    </a:lnBlToTr>
                  </a:tcPr>
                </a:tc>
                <a:tc>
                  <a:txBody>
                    <a:bodyPr/>
                    <a:lstStyle>
                      <a:defPPr>
                        <a:defRPr lang="fr-FR"/>
                      </a:defPPr>
                    </a:lstStyle>
                    <a:p>
                      <a:pPr algn="ctr" rtl="0"/>
                      <a:r>
                        <a:rPr lang="fr-FR" sz="1800" noProof="0" dirty="0">
                          <a:solidFill>
                            <a:schemeClr val="tx1"/>
                          </a:solidFill>
                        </a:rPr>
                        <a:t>400</a:t>
                      </a:r>
                    </a:p>
                  </a:txBody>
                  <a:tcPr marL="95186" marR="95186" marT="47593" marB="47593" anchor="ctr">
                    <a:lnL>
                      <a:noFill/>
                    </a:lnL>
                    <a:lnR>
                      <a:noFill/>
                    </a:lnR>
                    <a:lnT>
                      <a:noFill/>
                    </a:lnT>
                    <a:lnB w="12700" cmpd="sng">
                      <a:noFill/>
                    </a:lnB>
                    <a:lnTlToBr w="12700" cmpd="sng">
                      <a:noFill/>
                      <a:prstDash val="solid"/>
                    </a:lnTlToBr>
                    <a:lnBlToTr w="12700" cmpd="sng">
                      <a:noFill/>
                      <a:prstDash val="solid"/>
                    </a:lnBlToTr>
                  </a:tcPr>
                </a:tc>
                <a:tc>
                  <a:txBody>
                    <a:bodyP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lang="fr-FR"/>
                      </a:pPr>
                      <a:r>
                        <a:rPr lang="fr-FR" sz="1800" noProof="0" dirty="0">
                          <a:solidFill>
                            <a:schemeClr val="tx1"/>
                          </a:solidFill>
                        </a:rPr>
                        <a:t>40 000 €</a:t>
                      </a:r>
                    </a:p>
                  </a:txBody>
                  <a:tcPr marL="95186" marR="95186" marT="47593" marB="47593" anchor="ctr">
                    <a:lnL>
                      <a:noFill/>
                    </a:lnL>
                    <a:lnR>
                      <a:noFill/>
                    </a:lnR>
                    <a:lnT>
                      <a:noFill/>
                    </a:lnT>
                    <a:lnB w="12700" cmpd="sng">
                      <a:noFill/>
                    </a:lnB>
                    <a:lnTlToBr w="12700" cmpd="sng">
                      <a:noFill/>
                      <a:prstDash val="solid"/>
                    </a:lnTlToBr>
                    <a:lnBlToTr w="12700" cmpd="sng">
                      <a:noFill/>
                      <a:prstDash val="solid"/>
                    </a:lnBlToTr>
                  </a:tcPr>
                </a:tc>
                <a:tc>
                  <a:txBody>
                    <a:bodyP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lang="fr-FR"/>
                      </a:pPr>
                      <a:r>
                        <a:rPr lang="fr-FR" sz="1800" noProof="0" dirty="0">
                          <a:solidFill>
                            <a:schemeClr val="tx1"/>
                          </a:solidFill>
                        </a:rPr>
                        <a:t>30 000 €</a:t>
                      </a:r>
                    </a:p>
                  </a:txBody>
                  <a:tcPr marL="95186" marR="95186" marT="47593" marB="47593" anchor="ct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5832805"/>
                  </a:ext>
                </a:extLst>
              </a:tr>
            </a:tbl>
          </a:graphicData>
        </a:graphic>
      </p:graphicFrame>
      <p:sp>
        <p:nvSpPr>
          <p:cNvPr id="3" name="Espace réservé du numéro de diapositive 2">
            <a:extLst>
              <a:ext uri="{FF2B5EF4-FFF2-40B4-BE49-F238E27FC236}">
                <a16:creationId xmlns:a16="http://schemas.microsoft.com/office/drawing/2014/main" id="{2244084A-0289-782C-C2AC-07E397FB0C46}"/>
              </a:ext>
            </a:extLst>
          </p:cNvPr>
          <p:cNvSpPr>
            <a:spLocks noGrp="1"/>
          </p:cNvSpPr>
          <p:nvPr>
            <p:ph type="sldNum" sz="quarter" idx="4"/>
          </p:nvPr>
        </p:nvSpPr>
        <p:spPr>
          <a:xfrm>
            <a:off x="8534400" y="6121252"/>
            <a:ext cx="2743200" cy="365125"/>
          </a:xfrm>
        </p:spPr>
        <p:txBody>
          <a:bodyPr rtlCol="0"/>
          <a:lstStyle>
            <a:defPPr>
              <a:defRPr lang="fr-FR"/>
            </a:defPPr>
          </a:lstStyle>
          <a:p>
            <a:pPr rtl="0"/>
            <a:fld id="{B5CEABB6-07DC-46E8-9B57-56EC44A396E5}" type="slidenum">
              <a:rPr lang="fr-FR" smtClean="0"/>
              <a:pPr/>
              <a:t>10</a:t>
            </a:fld>
            <a:endParaRPr lang="fr-FR" dirty="0"/>
          </a:p>
        </p:txBody>
      </p:sp>
    </p:spTree>
    <p:extLst>
      <p:ext uri="{BB962C8B-B14F-4D97-AF65-F5344CB8AC3E}">
        <p14:creationId xmlns:p14="http://schemas.microsoft.com/office/powerpoint/2010/main" val="2595549996"/>
      </p:ext>
    </p:extLst>
  </p:cSld>
  <p:clrMapOvr>
    <a:masterClrMapping/>
  </p:clrMapOvr>
</p:sld>
</file>

<file path=ppt/slides/slide1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FF8F842-D95F-32E4-59B0-60283CC86021}"/>
              </a:ext>
            </a:extLst>
          </p:cNvPr>
          <p:cNvSpPr>
            <a:spLocks noGrp="1"/>
          </p:cNvSpPr>
          <p:nvPr>
            <p:ph type="title"/>
          </p:nvPr>
        </p:nvSpPr>
        <p:spPr>
          <a:xfrm>
            <a:off x="929640" y="485113"/>
            <a:ext cx="10515600" cy="1531525"/>
          </a:xfrm>
        </p:spPr>
        <p:txBody>
          <a:bodyPr rtlCol="0"/>
          <a:lstStyle>
            <a:defPPr>
              <a:defRPr lang="fr-FR"/>
            </a:defPPr>
          </a:lstStyle>
          <a:p>
            <a:pPr rtl="0"/>
            <a:r>
              <a:rPr lang="fr-FR"/>
              <a:t>Solution</a:t>
            </a:r>
          </a:p>
        </p:txBody>
      </p:sp>
      <p:sp>
        <p:nvSpPr>
          <p:cNvPr id="4" name="Espace réservé du contenu 3">
            <a:extLst>
              <a:ext uri="{FF2B5EF4-FFF2-40B4-BE49-F238E27FC236}">
                <a16:creationId xmlns:a16="http://schemas.microsoft.com/office/drawing/2014/main" id="{96E6187B-AC94-F6E4-6B8F-FAB5DD4D46C2}"/>
              </a:ext>
            </a:extLst>
          </p:cNvPr>
          <p:cNvSpPr>
            <a:spLocks noGrp="1"/>
          </p:cNvSpPr>
          <p:nvPr>
            <p:ph sz="quarter" idx="10"/>
          </p:nvPr>
        </p:nvSpPr>
        <p:spPr>
          <a:xfrm>
            <a:off x="929642" y="2153285"/>
            <a:ext cx="6925660" cy="3500438"/>
          </a:xfrm>
        </p:spPr>
        <p:txBody>
          <a:bodyPr rtlCol="0">
            <a:normAutofit/>
          </a:bodyPr>
          <a:lstStyle>
            <a:defPPr>
              <a:defRPr lang="fr-FR"/>
            </a:defPPr>
          </a:lstStyle>
          <a:p>
            <a:pPr rtl="0"/>
            <a:r>
              <a:rPr lang="fr-FR" dirty="0"/>
              <a:t>Notre produit facilite la vie des consommateurs et aucun autre produit sur le marché n'offre les mêmes fonctionnalités.</a:t>
            </a:r>
          </a:p>
          <a:p>
            <a:pPr lvl="1" rtl="0"/>
            <a:r>
              <a:rPr lang="fr-FR" dirty="0"/>
              <a:t>Génération Z (18-25 ans)</a:t>
            </a:r>
          </a:p>
          <a:p>
            <a:pPr lvl="1" rtl="0"/>
            <a:r>
              <a:rPr lang="fr-FR" dirty="0"/>
              <a:t>Réduction des dépenses pour les produits de remplacement </a:t>
            </a:r>
          </a:p>
          <a:p>
            <a:pPr lvl="1" rtl="0"/>
            <a:r>
              <a:rPr lang="fr-FR" dirty="0"/>
              <a:t>Conception simple qui donne aux clients les informations ciblées dont ils ont besoin</a:t>
            </a:r>
          </a:p>
          <a:p>
            <a:pPr rtl="0"/>
            <a:endParaRPr lang="fr-FR" dirty="0"/>
          </a:p>
          <a:p>
            <a:pPr rtl="0"/>
            <a:endParaRPr lang="fr-FR" dirty="0"/>
          </a:p>
        </p:txBody>
      </p:sp>
      <p:sp>
        <p:nvSpPr>
          <p:cNvPr id="5" name="Espace réservé du contenu 4">
            <a:extLst>
              <a:ext uri="{FF2B5EF4-FFF2-40B4-BE49-F238E27FC236}">
                <a16:creationId xmlns:a16="http://schemas.microsoft.com/office/drawing/2014/main" id="{B0085EB0-3E37-ABCC-75DA-43416C56B4CC}"/>
              </a:ext>
            </a:extLst>
          </p:cNvPr>
          <p:cNvSpPr>
            <a:spLocks noGrp="1"/>
          </p:cNvSpPr>
          <p:nvPr>
            <p:ph sz="quarter" idx="11"/>
          </p:nvPr>
        </p:nvSpPr>
        <p:spPr>
          <a:xfrm>
            <a:off x="8215745" y="2153285"/>
            <a:ext cx="3229495" cy="3500438"/>
          </a:xfrm>
        </p:spPr>
        <p:txBody>
          <a:bodyPr rtlCol="0"/>
          <a:lstStyle>
            <a:defPPr>
              <a:defRPr lang="fr-FR"/>
            </a:defPPr>
          </a:lstStyle>
          <a:p>
            <a:pPr rtl="0"/>
            <a:r>
              <a:rPr lang="fr-FR" dirty="0"/>
              <a:t>Combler les lacunes</a:t>
            </a:r>
          </a:p>
          <a:p>
            <a:pPr rtl="0"/>
            <a:r>
              <a:rPr lang="fr-FR" dirty="0"/>
              <a:t>Public cible </a:t>
            </a:r>
          </a:p>
          <a:p>
            <a:pPr rtl="0"/>
            <a:r>
              <a:rPr lang="fr-FR" dirty="0"/>
              <a:t>Réduction des coûts</a:t>
            </a:r>
          </a:p>
          <a:p>
            <a:pPr rtl="0"/>
            <a:r>
              <a:rPr lang="fr-FR" dirty="0"/>
              <a:t>Une manipulation aisée</a:t>
            </a:r>
          </a:p>
        </p:txBody>
      </p:sp>
      <p:sp>
        <p:nvSpPr>
          <p:cNvPr id="2" name="Espace réservé du numéro de diapositive 1">
            <a:extLst>
              <a:ext uri="{FF2B5EF4-FFF2-40B4-BE49-F238E27FC236}">
                <a16:creationId xmlns:a16="http://schemas.microsoft.com/office/drawing/2014/main" id="{21B27BAD-9602-6B60-C782-2749DB99012E}"/>
              </a:ext>
            </a:extLst>
          </p:cNvPr>
          <p:cNvSpPr>
            <a:spLocks noGrp="1"/>
          </p:cNvSpPr>
          <p:nvPr>
            <p:ph type="sldNum" sz="quarter" idx="4"/>
          </p:nvPr>
        </p:nvSpPr>
        <p:spPr>
          <a:xfrm>
            <a:off x="8534400" y="6121252"/>
            <a:ext cx="2743200" cy="365125"/>
          </a:xfrm>
        </p:spPr>
        <p:txBody>
          <a:bodyPr rtlCol="0"/>
          <a:lstStyle>
            <a:defPPr>
              <a:defRPr lang="fr-FR"/>
            </a:defPPr>
          </a:lstStyle>
          <a:p>
            <a:pPr rtl="0"/>
            <a:fld id="{B5CEABB6-07DC-46E8-9B57-56EC44A396E5}" type="slidenum">
              <a:rPr lang="fr-FR" smtClean="0"/>
              <a:pPr/>
              <a:t>11</a:t>
            </a:fld>
            <a:endParaRPr lang="fr-FR" dirty="0"/>
          </a:p>
        </p:txBody>
      </p:sp>
    </p:spTree>
    <p:extLst>
      <p:ext uri="{BB962C8B-B14F-4D97-AF65-F5344CB8AC3E}">
        <p14:creationId xmlns:p14="http://schemas.microsoft.com/office/powerpoint/2010/main" val="138236090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84C19E8-9349-E5B5-40F0-219E9B89B60A}"/>
              </a:ext>
            </a:extLst>
          </p:cNvPr>
          <p:cNvSpPr>
            <a:spLocks noGrp="1"/>
          </p:cNvSpPr>
          <p:nvPr>
            <p:ph type="title"/>
          </p:nvPr>
        </p:nvSpPr>
        <p:spPr>
          <a:xfrm>
            <a:off x="929640" y="485113"/>
            <a:ext cx="10331450" cy="1531525"/>
          </a:xfrm>
        </p:spPr>
        <p:txBody>
          <a:bodyPr rtlCol="0"/>
          <a:lstStyle>
            <a:defPPr>
              <a:defRPr lang="fr-FR"/>
            </a:defPPr>
          </a:lstStyle>
          <a:p>
            <a:pPr rtl="0"/>
            <a:r>
              <a:rPr lang="fr-FR"/>
              <a:t>Données financières</a:t>
            </a:r>
          </a:p>
        </p:txBody>
      </p:sp>
      <p:graphicFrame>
        <p:nvGraphicFramePr>
          <p:cNvPr id="5" name="Table 9">
            <a:extLst>
              <a:ext uri="{FF2B5EF4-FFF2-40B4-BE49-F238E27FC236}">
                <a16:creationId xmlns:a16="http://schemas.microsoft.com/office/drawing/2014/main" id="{78A680D3-D9D6-E622-5917-31D12B63E561}"/>
              </a:ext>
            </a:extLst>
          </p:cNvPr>
          <p:cNvGraphicFramePr>
            <a:graphicFrameLocks noGrp="1"/>
          </p:cNvGraphicFramePr>
          <p:nvPr>
            <p:ph type="tbl" sz="quarter" idx="10"/>
            <p:extLst>
              <p:ext uri="{D42A27DB-BD31-4B8C-83A1-F6EECF244321}">
                <p14:modId xmlns:p14="http://schemas.microsoft.com/office/powerpoint/2010/main" val="1599747154"/>
              </p:ext>
            </p:extLst>
          </p:nvPr>
        </p:nvGraphicFramePr>
        <p:xfrm>
          <a:off x="930275" y="2168525"/>
          <a:ext cx="10363201" cy="3723608"/>
        </p:xfrm>
        <a:graphic>
          <a:graphicData uri="http://schemas.openxmlformats.org/drawingml/2006/table">
            <a:tbl>
              <a:tblPr firstRow="1" bandRow="1">
                <a:tableStyleId>{5FD0F851-EC5A-4D38-B0AD-8093EC10F338}</a:tableStyleId>
              </a:tblPr>
              <a:tblGrid>
                <a:gridCol w="4324555">
                  <a:extLst>
                    <a:ext uri="{9D8B030D-6E8A-4147-A177-3AD203B41FA5}">
                      <a16:colId xmlns:a16="http://schemas.microsoft.com/office/drawing/2014/main" val="3446012419"/>
                    </a:ext>
                  </a:extLst>
                </a:gridCol>
                <a:gridCol w="2012882">
                  <a:extLst>
                    <a:ext uri="{9D8B030D-6E8A-4147-A177-3AD203B41FA5}">
                      <a16:colId xmlns:a16="http://schemas.microsoft.com/office/drawing/2014/main" val="4052646397"/>
                    </a:ext>
                  </a:extLst>
                </a:gridCol>
                <a:gridCol w="2012882">
                  <a:extLst>
                    <a:ext uri="{9D8B030D-6E8A-4147-A177-3AD203B41FA5}">
                      <a16:colId xmlns:a16="http://schemas.microsoft.com/office/drawing/2014/main" val="1935352797"/>
                    </a:ext>
                  </a:extLst>
                </a:gridCol>
                <a:gridCol w="2012882">
                  <a:extLst>
                    <a:ext uri="{9D8B030D-6E8A-4147-A177-3AD203B41FA5}">
                      <a16:colId xmlns:a16="http://schemas.microsoft.com/office/drawing/2014/main" val="1218263486"/>
                    </a:ext>
                  </a:extLst>
                </a:gridCol>
              </a:tblGrid>
              <a:tr h="531944">
                <a:tc>
                  <a:txBody>
                    <a:bodyPr/>
                    <a:lstStyle>
                      <a:defPPr>
                        <a:defRPr lang="fr-FR"/>
                      </a:defPPr>
                    </a:lstStyle>
                    <a:p>
                      <a:pPr algn="l" rtl="0" fontAlgn="b"/>
                      <a:endParaRPr lang="fr-FR" sz="1800" b="0" i="0" u="none" strike="noStrike" dirty="0">
                        <a:solidFill>
                          <a:schemeClr val="tx1"/>
                        </a:solidFill>
                        <a:effectLst/>
                        <a:latin typeface="+mn-lt"/>
                      </a:endParaRPr>
                    </a:p>
                  </a:txBody>
                  <a:tcPr marL="288000" anchor="ctr">
                    <a:lnL>
                      <a:noFill/>
                    </a:lnL>
                    <a:lnR>
                      <a:noFill/>
                    </a:lnR>
                    <a:lnT w="12700" cmpd="sng">
                      <a:noFill/>
                    </a:lnT>
                    <a:lnB w="12700" cmpd="sng">
                      <a:noFill/>
                    </a:lnB>
                    <a:lnTlToBr w="12700" cmpd="sng">
                      <a:noFill/>
                      <a:prstDash val="solid"/>
                    </a:lnTlToBr>
                    <a:lnBlToTr w="12700" cmpd="sng">
                      <a:noFill/>
                      <a:prstDash val="solid"/>
                    </a:lnBlToTr>
                  </a:tcPr>
                </a:tc>
                <a:tc>
                  <a:txBody>
                    <a:bodyPr/>
                    <a:lstStyle>
                      <a:defPPr>
                        <a:defRPr lang="fr-FR"/>
                      </a:defPPr>
                    </a:lstStyle>
                    <a:p>
                      <a:pPr algn="l" rtl="0" fontAlgn="b"/>
                      <a:r>
                        <a:rPr lang="fr-FR" sz="1800" b="1" u="none" strike="noStrike">
                          <a:solidFill>
                            <a:schemeClr val="tx1"/>
                          </a:solidFill>
                          <a:effectLst/>
                        </a:rPr>
                        <a:t>Année 1</a:t>
                      </a:r>
                      <a:endParaRPr lang="fr-FR" sz="1800" b="1" i="0" u="none" strike="noStrike" dirty="0">
                        <a:solidFill>
                          <a:schemeClr val="tx1"/>
                        </a:solidFill>
                        <a:effectLst/>
                        <a:latin typeface="+mn-lt"/>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defPPr>
                        <a:defRPr lang="fr-FR"/>
                      </a:defPPr>
                    </a:lstStyle>
                    <a:p>
                      <a:pPr algn="l" rtl="0" fontAlgn="b"/>
                      <a:r>
                        <a:rPr lang="fr-FR" sz="1800" b="1" u="none" strike="noStrike">
                          <a:solidFill>
                            <a:schemeClr val="tx1"/>
                          </a:solidFill>
                          <a:effectLst/>
                        </a:rPr>
                        <a:t>Année 2</a:t>
                      </a:r>
                      <a:endParaRPr lang="fr-FR" sz="1800" b="1" i="0" u="none" strike="noStrike" dirty="0">
                        <a:solidFill>
                          <a:schemeClr val="tx1"/>
                        </a:solidFill>
                        <a:effectLst/>
                        <a:latin typeface="+mn-lt"/>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defPPr>
                        <a:defRPr lang="fr-FR"/>
                      </a:defPPr>
                    </a:lstStyle>
                    <a:p>
                      <a:pPr algn="l" rtl="0" fontAlgn="b"/>
                      <a:r>
                        <a:rPr lang="fr-FR" sz="1800" b="1" u="none" strike="noStrike">
                          <a:solidFill>
                            <a:schemeClr val="tx1"/>
                          </a:solidFill>
                          <a:effectLst/>
                        </a:rPr>
                        <a:t>Année 3</a:t>
                      </a:r>
                      <a:endParaRPr lang="fr-FR" sz="1800" b="1" i="0" u="none" strike="noStrike" dirty="0">
                        <a:solidFill>
                          <a:schemeClr val="tx1"/>
                        </a:solidFill>
                        <a:effectLst/>
                        <a:latin typeface="+mn-lt"/>
                      </a:endParaRPr>
                    </a:p>
                  </a:txBody>
                  <a:tcPr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40773105"/>
                  </a:ext>
                </a:extLst>
              </a:tr>
              <a:tr h="531944">
                <a:tc>
                  <a:txBody>
                    <a:bodyPr/>
                    <a:lstStyle>
                      <a:defPPr>
                        <a:defRPr lang="fr-FR"/>
                      </a:defPPr>
                    </a:lstStyle>
                    <a:p>
                      <a:pPr algn="l" rtl="0" fontAlgn="b"/>
                      <a:r>
                        <a:rPr lang="fr-FR" sz="1800" b="0" u="none" strike="noStrike">
                          <a:solidFill>
                            <a:schemeClr val="tx1"/>
                          </a:solidFill>
                          <a:effectLst/>
                        </a:rPr>
                        <a:t>Bénéfices</a:t>
                      </a:r>
                      <a:endParaRPr lang="fr-FR" sz="1800" b="0" i="0" u="none" strike="noStrike" dirty="0">
                        <a:solidFill>
                          <a:schemeClr val="tx1"/>
                        </a:solidFill>
                        <a:effectLst/>
                        <a:latin typeface="+mn-lt"/>
                      </a:endParaRPr>
                    </a:p>
                  </a:txBody>
                  <a:tcPr marL="288000" anchor="ctr">
                    <a:lnL>
                      <a:noFill/>
                    </a:lnL>
                    <a:lnR>
                      <a:noFill/>
                    </a:lnR>
                    <a:lnT w="12700" cmpd="sng">
                      <a:noFill/>
                    </a:lnT>
                    <a:lnB>
                      <a:noFill/>
                    </a:lnB>
                    <a:lnTlToBr w="12700" cmpd="sng">
                      <a:noFill/>
                      <a:prstDash val="solid"/>
                    </a:lnTlToBr>
                    <a:lnBlToTr w="12700" cmpd="sng">
                      <a:noFill/>
                      <a:prstDash val="solid"/>
                    </a:lnBlToTr>
                  </a:tcPr>
                </a:tc>
                <a:tc>
                  <a:txBody>
                    <a:bodyPr/>
                    <a:lstStyle>
                      <a:defPPr>
                        <a:defRPr lang="fr-FR"/>
                      </a:defPPr>
                    </a:lstStyle>
                    <a:p>
                      <a:pPr algn="l" rtl="0" fontAlgn="b"/>
                      <a:endParaRPr lang="fr-FR" sz="1800" b="0" i="0" u="none" strike="noStrike" dirty="0">
                        <a:solidFill>
                          <a:schemeClr val="tx1"/>
                        </a:solidFill>
                        <a:effectLst/>
                        <a:latin typeface="+mn-lt"/>
                      </a:endParaRPr>
                    </a:p>
                  </a:txBody>
                  <a:tcPr anchor="ctr">
                    <a:lnL>
                      <a:noFill/>
                    </a:lnL>
                    <a:lnR>
                      <a:noFill/>
                    </a:lnR>
                    <a:lnT w="12700" cmpd="sng">
                      <a:noFill/>
                    </a:lnT>
                    <a:lnB>
                      <a:noFill/>
                    </a:lnB>
                    <a:lnTlToBr w="12700" cmpd="sng">
                      <a:noFill/>
                      <a:prstDash val="solid"/>
                    </a:lnTlToBr>
                    <a:lnBlToTr w="12700" cmpd="sng">
                      <a:noFill/>
                      <a:prstDash val="solid"/>
                    </a:lnBlToTr>
                  </a:tcPr>
                </a:tc>
                <a:tc>
                  <a:txBody>
                    <a:bodyPr/>
                    <a:lstStyle>
                      <a:defPPr>
                        <a:defRPr lang="fr-FR"/>
                      </a:defPPr>
                    </a:lstStyle>
                    <a:p>
                      <a:pPr algn="l" rtl="0" fontAlgn="b"/>
                      <a:endParaRPr lang="fr-FR" sz="1800" b="0" i="0" u="none" strike="noStrike" dirty="0">
                        <a:solidFill>
                          <a:schemeClr val="tx1"/>
                        </a:solidFill>
                        <a:effectLst/>
                        <a:latin typeface="+mn-lt"/>
                      </a:endParaRPr>
                    </a:p>
                  </a:txBody>
                  <a:tcPr anchor="ctr">
                    <a:lnL>
                      <a:noFill/>
                    </a:lnL>
                    <a:lnR>
                      <a:noFill/>
                    </a:lnR>
                    <a:lnT w="12700" cmpd="sng">
                      <a:noFill/>
                    </a:lnT>
                    <a:lnB>
                      <a:noFill/>
                    </a:lnB>
                    <a:lnTlToBr w="12700" cmpd="sng">
                      <a:noFill/>
                      <a:prstDash val="solid"/>
                    </a:lnTlToBr>
                    <a:lnBlToTr w="12700" cmpd="sng">
                      <a:noFill/>
                      <a:prstDash val="solid"/>
                    </a:lnBlToTr>
                  </a:tcPr>
                </a:tc>
                <a:tc>
                  <a:txBody>
                    <a:bodyPr/>
                    <a:lstStyle>
                      <a:defPPr>
                        <a:defRPr lang="fr-FR"/>
                      </a:defPPr>
                    </a:lstStyle>
                    <a:p>
                      <a:pPr algn="l" rtl="0" fontAlgn="b"/>
                      <a:endParaRPr lang="fr-FR" sz="1800" b="0" i="0" u="none" strike="noStrike" dirty="0">
                        <a:solidFill>
                          <a:schemeClr val="tx1"/>
                        </a:solidFill>
                        <a:effectLst/>
                        <a:latin typeface="+mn-lt"/>
                      </a:endParaRPr>
                    </a:p>
                  </a:txBody>
                  <a:tcPr anchor="ct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42911372"/>
                  </a:ext>
                </a:extLst>
              </a:tr>
              <a:tr h="531944">
                <a:tc>
                  <a:txBody>
                    <a:bodyPr/>
                    <a:lstStyle>
                      <a:defPPr>
                        <a:defRPr lang="fr-FR"/>
                      </a:defPPr>
                    </a:lstStyle>
                    <a:p>
                      <a:pPr lvl="1" algn="l" rtl="0" fontAlgn="b"/>
                      <a:r>
                        <a:rPr lang="fr-FR" sz="1800" b="0" u="none" strike="noStrike">
                          <a:solidFill>
                            <a:schemeClr val="tx1"/>
                          </a:solidFill>
                          <a:effectLst/>
                        </a:rPr>
                        <a:t>Utilisateurs</a:t>
                      </a:r>
                      <a:endParaRPr lang="fr-FR" sz="1800" b="0" i="0" u="none" strike="noStrike" dirty="0">
                        <a:solidFill>
                          <a:schemeClr val="tx1"/>
                        </a:solidFill>
                        <a:effectLst/>
                        <a:latin typeface="+mn-lt"/>
                      </a:endParaRPr>
                    </a:p>
                  </a:txBody>
                  <a:tcPr marL="288000" anchor="ctr">
                    <a:lnL>
                      <a:noFill/>
                    </a:lnL>
                    <a:lnR>
                      <a:noFill/>
                    </a:lnR>
                    <a:lnT>
                      <a:noFill/>
                    </a:lnT>
                    <a:lnB>
                      <a:noFill/>
                    </a:lnB>
                    <a:lnTlToBr w="12700" cmpd="sng">
                      <a:noFill/>
                      <a:prstDash val="solid"/>
                    </a:lnTlToBr>
                    <a:lnBlToTr w="12700" cmpd="sng">
                      <a:noFill/>
                      <a:prstDash val="solid"/>
                    </a:lnBlToTr>
                  </a:tcPr>
                </a:tc>
                <a:tc>
                  <a:txBody>
                    <a:bodyPr/>
                    <a:lstStyle>
                      <a:defPPr>
                        <a:defRPr lang="fr-FR"/>
                      </a:defPPr>
                    </a:lstStyle>
                    <a:p>
                      <a:pPr algn="l" rtl="0" fontAlgn="b"/>
                      <a:r>
                        <a:rPr lang="fr-FR" sz="1800" b="0" u="none" strike="noStrike">
                          <a:solidFill>
                            <a:schemeClr val="tx1"/>
                          </a:solidFill>
                          <a:effectLst/>
                        </a:rPr>
                        <a:t>50 000</a:t>
                      </a:r>
                      <a:endParaRPr lang="fr-FR" sz="1800" b="0" i="0" u="none" strike="noStrike" dirty="0">
                        <a:solidFill>
                          <a:schemeClr val="tx1"/>
                        </a:solidFill>
                        <a:effectLst/>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defPPr>
                        <a:defRPr lang="fr-FR"/>
                      </a:defPPr>
                    </a:lstStyle>
                    <a:p>
                      <a:pPr algn="l" rtl="0" fontAlgn="b"/>
                      <a:r>
                        <a:rPr lang="fr-FR" sz="1800" b="0" u="none" strike="noStrike">
                          <a:solidFill>
                            <a:schemeClr val="tx1"/>
                          </a:solidFill>
                          <a:effectLst/>
                        </a:rPr>
                        <a:t>400 000</a:t>
                      </a:r>
                      <a:endParaRPr lang="fr-FR" sz="1800" b="0" i="0" u="none" strike="noStrike" dirty="0">
                        <a:solidFill>
                          <a:schemeClr val="tx1"/>
                        </a:solidFill>
                        <a:effectLst/>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defPPr>
                        <a:defRPr lang="fr-FR"/>
                      </a:defPPr>
                    </a:lstStyle>
                    <a:p>
                      <a:pPr algn="l" rtl="0" fontAlgn="b"/>
                      <a:r>
                        <a:rPr lang="fr-FR" sz="1800" b="0" u="none" strike="noStrike">
                          <a:solidFill>
                            <a:schemeClr val="tx1"/>
                          </a:solidFill>
                          <a:effectLst/>
                        </a:rPr>
                        <a:t>1 600 000</a:t>
                      </a:r>
                      <a:endParaRPr lang="fr-FR" sz="1800" b="0" i="0" u="none" strike="noStrike" dirty="0">
                        <a:solidFill>
                          <a:schemeClr val="tx1"/>
                        </a:solidFill>
                        <a:effectLst/>
                        <a:latin typeface="+mn-lt"/>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43393929"/>
                  </a:ext>
                </a:extLst>
              </a:tr>
              <a:tr h="531944">
                <a:tc>
                  <a:txBody>
                    <a:bodyPr/>
                    <a:lstStyle>
                      <a:defPPr>
                        <a:defRPr lang="fr-FR"/>
                      </a:defPPr>
                    </a:lstStyle>
                    <a:p>
                      <a:pPr lvl="1" algn="l" rtl="0" fontAlgn="b"/>
                      <a:r>
                        <a:rPr lang="fr-FR" sz="1800" b="0" u="none" strike="noStrike">
                          <a:solidFill>
                            <a:schemeClr val="tx1"/>
                          </a:solidFill>
                          <a:effectLst/>
                        </a:rPr>
                        <a:t>Ventes</a:t>
                      </a:r>
                      <a:endParaRPr lang="fr-FR" sz="1800" b="0" i="0" u="none" strike="noStrike" dirty="0">
                        <a:solidFill>
                          <a:schemeClr val="tx1"/>
                        </a:solidFill>
                        <a:effectLst/>
                        <a:latin typeface="+mn-lt"/>
                      </a:endParaRPr>
                    </a:p>
                  </a:txBody>
                  <a:tcPr marL="288000" anchor="ctr">
                    <a:lnL>
                      <a:noFill/>
                    </a:lnL>
                    <a:lnR>
                      <a:noFill/>
                    </a:lnR>
                    <a:lnT>
                      <a:noFill/>
                    </a:lnT>
                    <a:lnB>
                      <a:noFill/>
                    </a:lnB>
                    <a:lnTlToBr w="12700" cmpd="sng">
                      <a:noFill/>
                      <a:prstDash val="solid"/>
                    </a:lnTlToBr>
                    <a:lnBlToTr w="12700" cmpd="sng">
                      <a:noFill/>
                      <a:prstDash val="solid"/>
                    </a:lnBlToTr>
                  </a:tcPr>
                </a:tc>
                <a:tc>
                  <a:txBody>
                    <a:bodyPr/>
                    <a:lstStyle>
                      <a:defPPr>
                        <a:defRPr lang="fr-FR"/>
                      </a:defPPr>
                    </a:lstStyle>
                    <a:p>
                      <a:pPr algn="l" rtl="0" fontAlgn="b"/>
                      <a:r>
                        <a:rPr lang="fr-FR" sz="1800" b="0" u="none" strike="noStrike">
                          <a:solidFill>
                            <a:schemeClr val="tx1"/>
                          </a:solidFill>
                          <a:effectLst/>
                        </a:rPr>
                        <a:t>500 000</a:t>
                      </a:r>
                      <a:endParaRPr lang="fr-FR" sz="1800" b="0" i="0" u="none" strike="noStrike" dirty="0">
                        <a:solidFill>
                          <a:schemeClr val="tx1"/>
                        </a:solidFill>
                        <a:effectLst/>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defPPr>
                        <a:defRPr lang="fr-FR"/>
                      </a:defPPr>
                    </a:lstStyle>
                    <a:p>
                      <a:pPr algn="l" rtl="0" fontAlgn="b"/>
                      <a:r>
                        <a:rPr lang="fr-FR" sz="1800" b="0" u="none" strike="noStrike">
                          <a:solidFill>
                            <a:schemeClr val="tx1"/>
                          </a:solidFill>
                          <a:effectLst/>
                        </a:rPr>
                        <a:t>4 000 000</a:t>
                      </a:r>
                      <a:endParaRPr lang="fr-FR" sz="1800" b="0" i="0" u="none" strike="noStrike" dirty="0">
                        <a:solidFill>
                          <a:schemeClr val="tx1"/>
                        </a:solidFill>
                        <a:effectLst/>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defPPr>
                        <a:defRPr lang="fr-FR"/>
                      </a:defPPr>
                    </a:lstStyle>
                    <a:p>
                      <a:pPr algn="l" rtl="0" fontAlgn="b"/>
                      <a:r>
                        <a:rPr lang="fr-FR" sz="1800" b="0" u="none" strike="noStrike">
                          <a:solidFill>
                            <a:schemeClr val="tx1"/>
                          </a:solidFill>
                          <a:effectLst/>
                        </a:rPr>
                        <a:t>16 000 000</a:t>
                      </a:r>
                      <a:endParaRPr lang="fr-FR" sz="1800" b="0" i="0" u="none" strike="noStrike" dirty="0">
                        <a:solidFill>
                          <a:schemeClr val="tx1"/>
                        </a:solidFill>
                        <a:effectLst/>
                        <a:latin typeface="+mn-lt"/>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5711469"/>
                  </a:ext>
                </a:extLst>
              </a:tr>
              <a:tr h="531944">
                <a:tc>
                  <a:txBody>
                    <a:bodyPr/>
                    <a:lstStyle>
                      <a:defPPr>
                        <a:defRPr lang="fr-FR"/>
                      </a:defPPr>
                    </a:lstStyle>
                    <a:p>
                      <a:pPr lvl="1" algn="l" rtl="0" fontAlgn="b"/>
                      <a:r>
                        <a:rPr lang="fr-FR" sz="1800" b="0" u="none" strike="noStrike">
                          <a:solidFill>
                            <a:schemeClr val="tx1"/>
                          </a:solidFill>
                          <a:effectLst/>
                        </a:rPr>
                        <a:t>Prix moyen par vente</a:t>
                      </a:r>
                      <a:endParaRPr lang="fr-FR" sz="1800" b="0" i="0" u="none" strike="noStrike" dirty="0">
                        <a:solidFill>
                          <a:schemeClr val="tx1"/>
                        </a:solidFill>
                        <a:effectLst/>
                        <a:latin typeface="+mn-lt"/>
                      </a:endParaRPr>
                    </a:p>
                  </a:txBody>
                  <a:tcPr marL="288000" anchor="ctr">
                    <a:lnL>
                      <a:noFill/>
                    </a:lnL>
                    <a:lnR>
                      <a:noFill/>
                    </a:lnR>
                    <a:lnT>
                      <a:noFill/>
                    </a:lnT>
                    <a:lnB>
                      <a:noFill/>
                    </a:lnB>
                    <a:lnTlToBr w="12700" cmpd="sng">
                      <a:noFill/>
                      <a:prstDash val="solid"/>
                    </a:lnTlToBr>
                    <a:lnBlToTr w="12700" cmpd="sng">
                      <a:noFill/>
                      <a:prstDash val="solid"/>
                    </a:lnBlToTr>
                  </a:tcPr>
                </a:tc>
                <a:tc>
                  <a:txBody>
                    <a:bodyPr/>
                    <a:lstStyle>
                      <a:defPPr>
                        <a:defRPr lang="fr-FR"/>
                      </a:defPPr>
                    </a:lstStyle>
                    <a:p>
                      <a:pPr algn="l" rtl="0" fontAlgn="b"/>
                      <a:r>
                        <a:rPr lang="fr-FR" sz="1800" b="0" u="none" strike="noStrike">
                          <a:solidFill>
                            <a:schemeClr val="tx1"/>
                          </a:solidFill>
                          <a:effectLst/>
                        </a:rPr>
                        <a:t>75</a:t>
                      </a:r>
                      <a:endParaRPr lang="fr-FR" sz="1800" b="0" i="0" u="none" strike="noStrike" dirty="0">
                        <a:solidFill>
                          <a:schemeClr val="tx1"/>
                        </a:solidFill>
                        <a:effectLst/>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defPPr>
                        <a:defRPr lang="fr-FR"/>
                      </a:defPPr>
                    </a:lstStyle>
                    <a:p>
                      <a:pPr algn="l" rtl="0" fontAlgn="b"/>
                      <a:r>
                        <a:rPr lang="fr-FR" sz="1800" b="0" u="none" strike="noStrike">
                          <a:solidFill>
                            <a:schemeClr val="tx1"/>
                          </a:solidFill>
                          <a:effectLst/>
                        </a:rPr>
                        <a:t>80</a:t>
                      </a:r>
                      <a:endParaRPr lang="fr-FR" sz="1800" b="0" i="0" u="none" strike="noStrike" dirty="0">
                        <a:solidFill>
                          <a:schemeClr val="tx1"/>
                        </a:solidFill>
                        <a:effectLst/>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defPPr>
                        <a:defRPr lang="fr-FR"/>
                      </a:defPPr>
                    </a:lstStyle>
                    <a:p>
                      <a:pPr algn="l" rtl="0" fontAlgn="b"/>
                      <a:r>
                        <a:rPr lang="fr-FR" sz="1800" b="0" u="none" strike="noStrike">
                          <a:solidFill>
                            <a:schemeClr val="tx1"/>
                          </a:solidFill>
                          <a:effectLst/>
                        </a:rPr>
                        <a:t>90</a:t>
                      </a:r>
                      <a:endParaRPr lang="fr-FR" sz="1800" b="0" i="0" u="none" strike="noStrike" dirty="0">
                        <a:solidFill>
                          <a:schemeClr val="tx1"/>
                        </a:solidFill>
                        <a:effectLst/>
                        <a:latin typeface="+mn-lt"/>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98944196"/>
                  </a:ext>
                </a:extLst>
              </a:tr>
              <a:tr h="531944">
                <a:tc>
                  <a:txBody>
                    <a:bodyPr/>
                    <a:lstStyle>
                      <a:defPPr>
                        <a:defRPr lang="fr-FR"/>
                      </a:defPPr>
                    </a:lstStyle>
                    <a:p>
                      <a:pPr lvl="1" algn="l" rtl="0" fontAlgn="b"/>
                      <a:r>
                        <a:rPr lang="fr-FR" sz="1800" b="0" u="none" strike="noStrike" dirty="0">
                          <a:solidFill>
                            <a:schemeClr val="tx1"/>
                          </a:solidFill>
                          <a:effectLst/>
                        </a:rPr>
                        <a:t>Chiffre d’affaires à 15 %</a:t>
                      </a:r>
                      <a:endParaRPr lang="fr-FR" sz="1800" b="0" i="0" u="none" strike="noStrike" dirty="0">
                        <a:solidFill>
                          <a:schemeClr val="tx1"/>
                        </a:solidFill>
                        <a:effectLst/>
                        <a:latin typeface="+mn-lt"/>
                      </a:endParaRPr>
                    </a:p>
                  </a:txBody>
                  <a:tcPr marL="288000" anchor="ctr">
                    <a:lnL>
                      <a:noFill/>
                    </a:lnL>
                    <a:lnR>
                      <a:noFill/>
                    </a:lnR>
                    <a:lnT>
                      <a:noFill/>
                    </a:lnT>
                    <a:lnB>
                      <a:noFill/>
                    </a:lnB>
                    <a:lnTlToBr w="12700" cmpd="sng">
                      <a:noFill/>
                      <a:prstDash val="solid"/>
                    </a:lnTlToBr>
                    <a:lnBlToTr w="12700" cmpd="sng">
                      <a:noFill/>
                      <a:prstDash val="solid"/>
                    </a:lnBlToTr>
                  </a:tcPr>
                </a:tc>
                <a:tc>
                  <a:txBody>
                    <a:bodyPr/>
                    <a:lstStyle>
                      <a:defPPr>
                        <a:defRPr lang="fr-FR"/>
                      </a:defPPr>
                    </a:lstStyle>
                    <a:p>
                      <a:pPr algn="l" rtl="0" fontAlgn="b"/>
                      <a:r>
                        <a:rPr lang="fr-FR" sz="1800" b="0" u="none" strike="noStrike">
                          <a:solidFill>
                            <a:schemeClr val="tx1"/>
                          </a:solidFill>
                          <a:effectLst/>
                        </a:rPr>
                        <a:t>5 625 000</a:t>
                      </a:r>
                      <a:endParaRPr lang="fr-FR" sz="1800" b="0" i="0" u="none" strike="noStrike" dirty="0">
                        <a:solidFill>
                          <a:schemeClr val="tx1"/>
                        </a:solidFill>
                        <a:effectLst/>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defPPr>
                        <a:defRPr lang="fr-FR"/>
                      </a:defPPr>
                    </a:lstStyle>
                    <a:p>
                      <a:pPr algn="l" rtl="0" fontAlgn="b"/>
                      <a:r>
                        <a:rPr lang="fr-FR" sz="1800" b="0" u="none" strike="noStrike">
                          <a:solidFill>
                            <a:schemeClr val="tx1"/>
                          </a:solidFill>
                          <a:effectLst/>
                        </a:rPr>
                        <a:t>48 000 000</a:t>
                      </a:r>
                      <a:endParaRPr lang="fr-FR" sz="1800" b="0" i="0" u="none" strike="noStrike" dirty="0">
                        <a:solidFill>
                          <a:schemeClr val="tx1"/>
                        </a:solidFill>
                        <a:effectLst/>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defPPr>
                        <a:defRPr lang="fr-FR"/>
                      </a:defPPr>
                    </a:lstStyle>
                    <a:p>
                      <a:pPr algn="l" rtl="0" fontAlgn="b"/>
                      <a:r>
                        <a:rPr lang="fr-FR" sz="1800" b="0" u="none" strike="noStrike">
                          <a:solidFill>
                            <a:schemeClr val="tx1"/>
                          </a:solidFill>
                          <a:effectLst/>
                        </a:rPr>
                        <a:t>216 000 000</a:t>
                      </a:r>
                      <a:endParaRPr lang="fr-FR" sz="1800" b="0" i="0" u="none" strike="noStrike" dirty="0">
                        <a:solidFill>
                          <a:schemeClr val="tx1"/>
                        </a:solidFill>
                        <a:effectLst/>
                        <a:latin typeface="+mn-lt"/>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61606819"/>
                  </a:ext>
                </a:extLst>
              </a:tr>
              <a:tr h="531944">
                <a:tc>
                  <a:txBody>
                    <a:bodyPr/>
                    <a:lstStyle>
                      <a:defPPr>
                        <a:defRPr lang="fr-FR"/>
                      </a:defPPr>
                    </a:lstStyle>
                    <a:p>
                      <a:pPr algn="l" rtl="0" fontAlgn="b"/>
                      <a:r>
                        <a:rPr lang="fr-FR" sz="1800" b="1" u="none" strike="noStrike">
                          <a:solidFill>
                            <a:schemeClr val="tx1"/>
                          </a:solidFill>
                          <a:effectLst/>
                        </a:rPr>
                        <a:t>Marge brute</a:t>
                      </a:r>
                      <a:endParaRPr lang="fr-FR" sz="1800" b="1" i="0" u="none" strike="noStrike" dirty="0">
                        <a:solidFill>
                          <a:schemeClr val="tx1"/>
                        </a:solidFill>
                        <a:effectLst/>
                        <a:latin typeface="+mn-lt"/>
                      </a:endParaRPr>
                    </a:p>
                  </a:txBody>
                  <a:tcPr marL="288000" anchor="ctr">
                    <a:lnL>
                      <a:noFill/>
                    </a:lnL>
                    <a:lnR>
                      <a:noFill/>
                    </a:lnR>
                    <a:lnT>
                      <a:noFill/>
                    </a:lnT>
                    <a:lnB w="12700" cmpd="sng">
                      <a:noFill/>
                    </a:lnB>
                    <a:lnTlToBr w="12700" cmpd="sng">
                      <a:noFill/>
                      <a:prstDash val="solid"/>
                    </a:lnTlToBr>
                    <a:lnBlToTr w="12700" cmpd="sng">
                      <a:noFill/>
                      <a:prstDash val="solid"/>
                    </a:lnBlToTr>
                  </a:tcPr>
                </a:tc>
                <a:tc>
                  <a:txBody>
                    <a:bodyPr/>
                    <a:lstStyle>
                      <a:defPPr>
                        <a:defRPr lang="fr-FR"/>
                      </a:defPPr>
                    </a:lstStyle>
                    <a:p>
                      <a:pPr algn="l" rtl="0" fontAlgn="b"/>
                      <a:r>
                        <a:rPr lang="fr-FR" sz="1800" b="1" u="none" strike="noStrike">
                          <a:solidFill>
                            <a:schemeClr val="tx1"/>
                          </a:solidFill>
                          <a:effectLst/>
                        </a:rPr>
                        <a:t>5 625 000</a:t>
                      </a:r>
                      <a:endParaRPr lang="fr-FR" sz="1800" b="1" i="0" u="none" strike="noStrike" dirty="0">
                        <a:solidFill>
                          <a:schemeClr val="tx1"/>
                        </a:solidFill>
                        <a:effectLst/>
                        <a:latin typeface="+mn-lt"/>
                      </a:endParaRPr>
                    </a:p>
                  </a:txBody>
                  <a:tcPr anchor="ctr">
                    <a:lnL>
                      <a:noFill/>
                    </a:lnL>
                    <a:lnR>
                      <a:noFill/>
                    </a:lnR>
                    <a:lnT>
                      <a:noFill/>
                    </a:lnT>
                    <a:lnB w="12700" cmpd="sng">
                      <a:noFill/>
                    </a:lnB>
                    <a:lnTlToBr w="12700" cmpd="sng">
                      <a:noFill/>
                      <a:prstDash val="solid"/>
                    </a:lnTlToBr>
                    <a:lnBlToTr w="12700" cmpd="sng">
                      <a:noFill/>
                      <a:prstDash val="solid"/>
                    </a:lnBlToTr>
                  </a:tcPr>
                </a:tc>
                <a:tc>
                  <a:txBody>
                    <a:bodyPr/>
                    <a:lstStyle>
                      <a:defPPr>
                        <a:defRPr lang="fr-FR"/>
                      </a:defPPr>
                    </a:lstStyle>
                    <a:p>
                      <a:pPr algn="l" rtl="0" fontAlgn="b"/>
                      <a:r>
                        <a:rPr lang="fr-FR" sz="1800" b="1" u="none" strike="noStrike">
                          <a:solidFill>
                            <a:schemeClr val="tx1"/>
                          </a:solidFill>
                          <a:effectLst/>
                        </a:rPr>
                        <a:t>48 000 000</a:t>
                      </a:r>
                      <a:endParaRPr lang="fr-FR" sz="1800" b="1" i="0" u="none" strike="noStrike" dirty="0">
                        <a:solidFill>
                          <a:schemeClr val="tx1"/>
                        </a:solidFill>
                        <a:effectLst/>
                        <a:latin typeface="+mn-lt"/>
                      </a:endParaRPr>
                    </a:p>
                  </a:txBody>
                  <a:tcPr anchor="ctr">
                    <a:lnL>
                      <a:noFill/>
                    </a:lnL>
                    <a:lnR>
                      <a:noFill/>
                    </a:lnR>
                    <a:lnT>
                      <a:noFill/>
                    </a:lnT>
                    <a:lnB w="12700" cmpd="sng">
                      <a:noFill/>
                    </a:lnB>
                    <a:lnTlToBr w="12700" cmpd="sng">
                      <a:noFill/>
                      <a:prstDash val="solid"/>
                    </a:lnTlToBr>
                    <a:lnBlToTr w="12700" cmpd="sng">
                      <a:noFill/>
                      <a:prstDash val="solid"/>
                    </a:lnBlToTr>
                  </a:tcPr>
                </a:tc>
                <a:tc>
                  <a:txBody>
                    <a:bodyPr/>
                    <a:lstStyle>
                      <a:defPPr>
                        <a:defRPr lang="fr-FR"/>
                      </a:defPPr>
                    </a:lstStyle>
                    <a:p>
                      <a:pPr algn="l" rtl="0" fontAlgn="b"/>
                      <a:r>
                        <a:rPr lang="fr-FR" sz="1800" b="1" u="none" strike="noStrike" dirty="0">
                          <a:solidFill>
                            <a:schemeClr val="tx1"/>
                          </a:solidFill>
                          <a:effectLst/>
                        </a:rPr>
                        <a:t>216 000 000</a:t>
                      </a:r>
                      <a:endParaRPr lang="fr-FR" sz="1800" b="1" i="0" u="none" strike="noStrike" dirty="0">
                        <a:solidFill>
                          <a:schemeClr val="tx1"/>
                        </a:solidFill>
                        <a:effectLst/>
                        <a:latin typeface="+mn-lt"/>
                      </a:endParaRPr>
                    </a:p>
                  </a:txBody>
                  <a:tcPr anchor="ct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120011"/>
                  </a:ext>
                </a:extLst>
              </a:tr>
            </a:tbl>
          </a:graphicData>
        </a:graphic>
      </p:graphicFrame>
      <p:sp>
        <p:nvSpPr>
          <p:cNvPr id="3" name="Espace réservé du numéro de diapositive 2">
            <a:extLst>
              <a:ext uri="{FF2B5EF4-FFF2-40B4-BE49-F238E27FC236}">
                <a16:creationId xmlns:a16="http://schemas.microsoft.com/office/drawing/2014/main" id="{5F658D41-330C-C53F-DA7F-276C18D26726}"/>
              </a:ext>
            </a:extLst>
          </p:cNvPr>
          <p:cNvSpPr>
            <a:spLocks noGrp="1"/>
          </p:cNvSpPr>
          <p:nvPr>
            <p:ph type="sldNum" sz="quarter" idx="4"/>
          </p:nvPr>
        </p:nvSpPr>
        <p:spPr>
          <a:xfrm>
            <a:off x="8534400" y="6121252"/>
            <a:ext cx="2743200" cy="365125"/>
          </a:xfrm>
        </p:spPr>
        <p:txBody>
          <a:bodyPr rtlCol="0"/>
          <a:lstStyle>
            <a:defPPr>
              <a:defRPr lang="fr-FR"/>
            </a:defPPr>
          </a:lstStyle>
          <a:p>
            <a:pPr rtl="0"/>
            <a:fld id="{B5CEABB6-07DC-46E8-9B57-56EC44A396E5}" type="slidenum">
              <a:rPr lang="fr-FR" smtClean="0"/>
              <a:pPr/>
              <a:t>12</a:t>
            </a:fld>
            <a:endParaRPr lang="fr-FR" dirty="0"/>
          </a:p>
        </p:txBody>
      </p:sp>
    </p:spTree>
    <p:extLst>
      <p:ext uri="{BB962C8B-B14F-4D97-AF65-F5344CB8AC3E}">
        <p14:creationId xmlns:p14="http://schemas.microsoft.com/office/powerpoint/2010/main" val="357408288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B961152-381E-D654-15E9-7C4F09608779}"/>
              </a:ext>
            </a:extLst>
          </p:cNvPr>
          <p:cNvSpPr>
            <a:spLocks noGrp="1"/>
          </p:cNvSpPr>
          <p:nvPr>
            <p:ph type="title"/>
          </p:nvPr>
        </p:nvSpPr>
        <p:spPr>
          <a:xfrm>
            <a:off x="899160" y="655320"/>
            <a:ext cx="4572000" cy="5486400"/>
          </a:xfrm>
        </p:spPr>
        <p:txBody>
          <a:bodyPr rtlCol="0"/>
          <a:lstStyle>
            <a:defPPr>
              <a:defRPr lang="fr-FR"/>
            </a:defPPr>
          </a:lstStyle>
          <a:p>
            <a:pPr rtl="0"/>
            <a:r>
              <a:rPr lang="fr-FR"/>
              <a:t>Merci</a:t>
            </a:r>
          </a:p>
        </p:txBody>
      </p:sp>
      <p:sp>
        <p:nvSpPr>
          <p:cNvPr id="5" name="Espace réservé du contenu 4">
            <a:extLst>
              <a:ext uri="{FF2B5EF4-FFF2-40B4-BE49-F238E27FC236}">
                <a16:creationId xmlns:a16="http://schemas.microsoft.com/office/drawing/2014/main" id="{CFD569DC-1A68-51FF-4CCE-F334F8B3D5A3}"/>
              </a:ext>
            </a:extLst>
          </p:cNvPr>
          <p:cNvSpPr>
            <a:spLocks noGrp="1"/>
          </p:cNvSpPr>
          <p:nvPr>
            <p:ph sz="quarter" idx="10"/>
          </p:nvPr>
        </p:nvSpPr>
        <p:spPr>
          <a:xfrm>
            <a:off x="6475413" y="2773680"/>
            <a:ext cx="4572000" cy="3368040"/>
          </a:xfrm>
        </p:spPr>
        <p:txBody>
          <a:bodyPr rtlCol="0"/>
          <a:lstStyle>
            <a:defPPr>
              <a:defRPr lang="fr-FR"/>
            </a:defPPr>
          </a:lstStyle>
          <a:p>
            <a:pPr rtl="0"/>
            <a:r>
              <a:rPr lang="fr-FR"/>
              <a:t>Brita Tamm​</a:t>
            </a:r>
          </a:p>
          <a:p>
            <a:pPr rtl="0"/>
            <a:r>
              <a:rPr lang="fr-FR"/>
              <a:t>502-555-0152</a:t>
            </a:r>
          </a:p>
          <a:p>
            <a:pPr rtl="0"/>
            <a:r>
              <a:rPr lang="fr-FR"/>
              <a:t>brita@firstupconsultants.com</a:t>
            </a:r>
          </a:p>
          <a:p>
            <a:pPr rtl="0"/>
            <a:r>
              <a:rPr lang="fr-FR"/>
              <a:t>www.firstupconsultants.com</a:t>
            </a:r>
          </a:p>
        </p:txBody>
      </p:sp>
    </p:spTree>
    <p:extLst>
      <p:ext uri="{BB962C8B-B14F-4D97-AF65-F5344CB8AC3E}">
        <p14:creationId xmlns:p14="http://schemas.microsoft.com/office/powerpoint/2010/main" val="3303844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image 9" descr="Groupe de plantes en pointillés">
            <a:extLst>
              <a:ext uri="{FF2B5EF4-FFF2-40B4-BE49-F238E27FC236}">
                <a16:creationId xmlns:a16="http://schemas.microsoft.com/office/drawing/2014/main" id="{C5E399AE-C2DC-0BE4-A179-9A726D23FFC5}"/>
              </a:ext>
            </a:extLst>
          </p:cNvPr>
          <p:cNvPicPr>
            <a:picLocks noGrp="1" noChangeAspect="1"/>
          </p:cNvPicPr>
          <p:nvPr>
            <p:ph type="pic" sz="quarter" idx="10"/>
          </p:nvPr>
        </p:nvPicPr>
        <p:blipFill>
          <a:blip r:embed="rId3"/>
          <a:srcRect l="15" r="15"/>
          <a:stretch/>
        </p:blipFill>
        <p:spPr>
          <a:xfrm>
            <a:off x="458788" y="457200"/>
            <a:ext cx="11274425" cy="5943600"/>
          </a:xfrm>
        </p:spPr>
      </p:pic>
      <p:sp>
        <p:nvSpPr>
          <p:cNvPr id="3" name="Titre 2">
            <a:extLst>
              <a:ext uri="{FF2B5EF4-FFF2-40B4-BE49-F238E27FC236}">
                <a16:creationId xmlns:a16="http://schemas.microsoft.com/office/drawing/2014/main" id="{526ABF06-5491-8319-408F-AC9C03E64E1E}"/>
              </a:ext>
            </a:extLst>
          </p:cNvPr>
          <p:cNvSpPr>
            <a:spLocks noGrp="1"/>
          </p:cNvSpPr>
          <p:nvPr>
            <p:ph type="title"/>
          </p:nvPr>
        </p:nvSpPr>
        <p:spPr>
          <a:xfrm>
            <a:off x="6581955" y="612475"/>
            <a:ext cx="4701904" cy="3079029"/>
          </a:xfrm>
        </p:spPr>
        <p:txBody>
          <a:bodyPr rtlCol="0"/>
          <a:lstStyle>
            <a:defPPr>
              <a:defRPr lang="fr-FR"/>
            </a:defPPr>
          </a:lstStyle>
          <a:p>
            <a:pPr rtl="0"/>
            <a:r>
              <a:rPr lang="fr-FR" dirty="0">
                <a:solidFill>
                  <a:schemeClr val="tx1"/>
                </a:solidFill>
              </a:rPr>
              <a:t>Présentation du pitch</a:t>
            </a:r>
          </a:p>
        </p:txBody>
      </p:sp>
    </p:spTree>
    <p:extLst>
      <p:ext uri="{BB962C8B-B14F-4D97-AF65-F5344CB8AC3E}">
        <p14:creationId xmlns:p14="http://schemas.microsoft.com/office/powerpoint/2010/main" val="3865085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44B7D88-18D8-7250-6364-BECA6F65381D}"/>
              </a:ext>
            </a:extLst>
          </p:cNvPr>
          <p:cNvSpPr>
            <a:spLocks noGrp="1"/>
          </p:cNvSpPr>
          <p:nvPr>
            <p:ph type="title"/>
          </p:nvPr>
        </p:nvSpPr>
        <p:spPr>
          <a:xfrm>
            <a:off x="914400" y="883920"/>
            <a:ext cx="4114800" cy="5059680"/>
          </a:xfrm>
        </p:spPr>
        <p:txBody>
          <a:bodyPr rtlCol="0"/>
          <a:lstStyle>
            <a:defPPr>
              <a:defRPr lang="fr-FR"/>
            </a:defPPr>
          </a:lstStyle>
          <a:p>
            <a:pPr rtl="0"/>
            <a:r>
              <a:rPr lang="fr-FR" dirty="0"/>
              <a:t>Qui sommes-nous </a:t>
            </a:r>
          </a:p>
        </p:txBody>
      </p:sp>
      <p:sp>
        <p:nvSpPr>
          <p:cNvPr id="7" name="Espace réservé du contenu 6">
            <a:extLst>
              <a:ext uri="{FF2B5EF4-FFF2-40B4-BE49-F238E27FC236}">
                <a16:creationId xmlns:a16="http://schemas.microsoft.com/office/drawing/2014/main" id="{0C0D5F39-EF49-BECB-8276-8B8A46F07AC2}"/>
              </a:ext>
            </a:extLst>
          </p:cNvPr>
          <p:cNvSpPr>
            <a:spLocks noGrp="1"/>
          </p:cNvSpPr>
          <p:nvPr>
            <p:ph sz="quarter" idx="10"/>
          </p:nvPr>
        </p:nvSpPr>
        <p:spPr>
          <a:xfrm>
            <a:off x="6475413" y="2438400"/>
            <a:ext cx="4799012" cy="3505200"/>
          </a:xfrm>
        </p:spPr>
        <p:txBody>
          <a:bodyPr rtlCol="0"/>
          <a:lstStyle>
            <a:defPPr>
              <a:defRPr lang="fr-FR"/>
            </a:defPPr>
          </a:lstStyle>
          <a:p>
            <a:pPr rtl="0"/>
            <a:r>
              <a:rPr lang="fr-FR" dirty="0"/>
              <a:t>Chez </a:t>
            </a:r>
            <a:r>
              <a:rPr lang="fr-FR" dirty="0" err="1"/>
              <a:t>Contoso</a:t>
            </a:r>
            <a:r>
              <a:rPr lang="fr-FR" dirty="0"/>
              <a:t>, nous donnons aux organisations les moyens de favoriser la réflexion collaborative afin de stimuler davantage l'innovation sur le lieu de travail. En bouclant la boucle et en tirant parti des cadres agiles, nous aidons les entreprises à se développer de manière organique et à favoriser un état d'esprit axé sur le consommateur.</a:t>
            </a:r>
          </a:p>
        </p:txBody>
      </p:sp>
    </p:spTree>
    <p:extLst>
      <p:ext uri="{BB962C8B-B14F-4D97-AF65-F5344CB8AC3E}">
        <p14:creationId xmlns:p14="http://schemas.microsoft.com/office/powerpoint/2010/main" val="810374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D304888D-B78B-26F5-9075-CDA3C673C95A}"/>
              </a:ext>
            </a:extLst>
          </p:cNvPr>
          <p:cNvSpPr>
            <a:spLocks noGrp="1"/>
          </p:cNvSpPr>
          <p:nvPr>
            <p:ph type="title"/>
          </p:nvPr>
        </p:nvSpPr>
        <p:spPr>
          <a:xfrm>
            <a:off x="6478742" y="914399"/>
            <a:ext cx="4798858" cy="5029199"/>
          </a:xfrm>
        </p:spPr>
        <p:txBody>
          <a:bodyPr rtlCol="0"/>
          <a:lstStyle>
            <a:defPPr>
              <a:defRPr lang="fr-FR"/>
            </a:defPPr>
          </a:lstStyle>
          <a:p>
            <a:pPr rtl="0"/>
            <a:r>
              <a:rPr lang="fr-FR" dirty="0"/>
              <a:t>Présentation de l’entreprise</a:t>
            </a:r>
          </a:p>
        </p:txBody>
      </p:sp>
      <p:pic>
        <p:nvPicPr>
          <p:cNvPr id="21" name="Espace réservé d’image 20" descr="Groupe d’hommes portant des avrils">
            <a:extLst>
              <a:ext uri="{FF2B5EF4-FFF2-40B4-BE49-F238E27FC236}">
                <a16:creationId xmlns:a16="http://schemas.microsoft.com/office/drawing/2014/main" id="{6B3187BD-B790-DE63-0B54-F9E459DC3142}"/>
              </a:ext>
            </a:extLst>
          </p:cNvPr>
          <p:cNvPicPr>
            <a:picLocks noGrp="1" noChangeAspect="1"/>
          </p:cNvPicPr>
          <p:nvPr>
            <p:ph type="pic" sz="quarter" idx="10"/>
          </p:nvPr>
        </p:nvPicPr>
        <p:blipFill>
          <a:blip r:embed="rId3"/>
          <a:srcRect l="16" r="16"/>
          <a:stretch/>
        </p:blipFill>
        <p:spPr>
          <a:xfrm>
            <a:off x="0" y="914400"/>
            <a:ext cx="5713413" cy="5029200"/>
          </a:xfrm>
        </p:spPr>
      </p:pic>
    </p:spTree>
    <p:extLst>
      <p:ext uri="{BB962C8B-B14F-4D97-AF65-F5344CB8AC3E}">
        <p14:creationId xmlns:p14="http://schemas.microsoft.com/office/powerpoint/2010/main" val="3671577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22">
            <a:extLst>
              <a:ext uri="{FF2B5EF4-FFF2-40B4-BE49-F238E27FC236}">
                <a16:creationId xmlns:a16="http://schemas.microsoft.com/office/drawing/2014/main" id="{21905908-61C5-E80D-F570-D84DB7527C19}"/>
              </a:ext>
            </a:extLst>
          </p:cNvPr>
          <p:cNvSpPr>
            <a:spLocks noGrp="1"/>
          </p:cNvSpPr>
          <p:nvPr>
            <p:ph type="title"/>
          </p:nvPr>
        </p:nvSpPr>
        <p:spPr>
          <a:xfrm>
            <a:off x="914399" y="853439"/>
            <a:ext cx="4802373" cy="2833689"/>
          </a:xfrm>
        </p:spPr>
        <p:txBody>
          <a:bodyPr rtlCol="0"/>
          <a:lstStyle>
            <a:defPPr>
              <a:defRPr lang="fr-FR"/>
            </a:defPPr>
          </a:lstStyle>
          <a:p>
            <a:pPr rtl="0"/>
            <a:r>
              <a:rPr lang="fr-FR" dirty="0"/>
              <a:t>Présentation du produit</a:t>
            </a:r>
          </a:p>
        </p:txBody>
      </p:sp>
      <p:sp>
        <p:nvSpPr>
          <p:cNvPr id="28" name="Espace réservé du contenu 27">
            <a:extLst>
              <a:ext uri="{FF2B5EF4-FFF2-40B4-BE49-F238E27FC236}">
                <a16:creationId xmlns:a16="http://schemas.microsoft.com/office/drawing/2014/main" id="{7CC1959B-E6A9-5770-EC41-43538A9E36CE}"/>
              </a:ext>
            </a:extLst>
          </p:cNvPr>
          <p:cNvSpPr>
            <a:spLocks noGrp="1"/>
          </p:cNvSpPr>
          <p:nvPr>
            <p:ph sz="quarter" idx="11"/>
          </p:nvPr>
        </p:nvSpPr>
        <p:spPr>
          <a:xfrm>
            <a:off x="914400" y="3931919"/>
            <a:ext cx="4102217" cy="2072641"/>
          </a:xfrm>
        </p:spPr>
        <p:txBody>
          <a:bodyPr rtlCol="0"/>
          <a:lstStyle>
            <a:defPPr>
              <a:defRPr lang="fr-FR"/>
            </a:defPPr>
          </a:lstStyle>
          <a:p>
            <a:pPr rtl="0"/>
            <a:r>
              <a:rPr lang="fr-FR" dirty="0"/>
              <a:t>Premier produit magnifiquement conçu, à la fois élégant et fonctionnel</a:t>
            </a:r>
          </a:p>
        </p:txBody>
      </p:sp>
      <p:pic>
        <p:nvPicPr>
          <p:cNvPr id="20" name="Espace réservé d’image 19" descr="Groupe de personnes regardant un ordinateur">
            <a:extLst>
              <a:ext uri="{FF2B5EF4-FFF2-40B4-BE49-F238E27FC236}">
                <a16:creationId xmlns:a16="http://schemas.microsoft.com/office/drawing/2014/main" id="{3F8EC18D-03A7-9C7B-E8C4-34A8973C74DA}"/>
              </a:ext>
            </a:extLst>
          </p:cNvPr>
          <p:cNvPicPr>
            <a:picLocks noGrp="1" noChangeAspect="1"/>
          </p:cNvPicPr>
          <p:nvPr>
            <p:ph type="pic" sz="quarter" idx="10"/>
          </p:nvPr>
        </p:nvPicPr>
        <p:blipFill>
          <a:blip r:embed="rId3"/>
          <a:srcRect l="16" r="16"/>
          <a:stretch/>
        </p:blipFill>
        <p:spPr>
          <a:xfrm>
            <a:off x="6478588" y="920750"/>
            <a:ext cx="5713412" cy="5029200"/>
          </a:xfrm>
        </p:spPr>
      </p:pic>
    </p:spTree>
    <p:extLst>
      <p:ext uri="{BB962C8B-B14F-4D97-AF65-F5344CB8AC3E}">
        <p14:creationId xmlns:p14="http://schemas.microsoft.com/office/powerpoint/2010/main" val="1427108074"/>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5A951FD-B055-4EE8-B6D9-62EC0F39DC50}"/>
              </a:ext>
            </a:extLst>
          </p:cNvPr>
          <p:cNvSpPr>
            <a:spLocks noGrp="1"/>
          </p:cNvSpPr>
          <p:nvPr>
            <p:ph type="title"/>
          </p:nvPr>
        </p:nvSpPr>
        <p:spPr>
          <a:xfrm>
            <a:off x="914400" y="1020445"/>
            <a:ext cx="4114800" cy="5029200"/>
          </a:xfrm>
        </p:spPr>
        <p:txBody>
          <a:bodyPr rtlCol="0"/>
          <a:lstStyle>
            <a:defPPr>
              <a:defRPr lang="fr-FR"/>
            </a:defPPr>
          </a:lstStyle>
          <a:p>
            <a:pPr rtl="0"/>
            <a:r>
              <a:rPr lang="fr-FR"/>
              <a:t>Problème</a:t>
            </a:r>
          </a:p>
        </p:txBody>
      </p:sp>
      <p:sp>
        <p:nvSpPr>
          <p:cNvPr id="7" name="Espace réservé du contenu 6">
            <a:extLst>
              <a:ext uri="{FF2B5EF4-FFF2-40B4-BE49-F238E27FC236}">
                <a16:creationId xmlns:a16="http://schemas.microsoft.com/office/drawing/2014/main" id="{FC5F8EB2-8936-F0AC-DA2A-4A5609BEA7E8}"/>
              </a:ext>
            </a:extLst>
          </p:cNvPr>
          <p:cNvSpPr>
            <a:spLocks noGrp="1"/>
          </p:cNvSpPr>
          <p:nvPr>
            <p:ph sz="quarter" idx="11"/>
          </p:nvPr>
        </p:nvSpPr>
        <p:spPr>
          <a:xfrm>
            <a:off x="6475227" y="942954"/>
            <a:ext cx="5118358" cy="5447467"/>
          </a:xfrm>
        </p:spPr>
        <p:txBody>
          <a:bodyPr rtlCol="0">
            <a:normAutofit/>
          </a:bodyPr>
          <a:lstStyle>
            <a:defPPr>
              <a:defRPr lang="fr-FR"/>
            </a:defPPr>
          </a:lstStyle>
          <a:p>
            <a:pPr rtl="0"/>
            <a:r>
              <a:rPr lang="fr-FR" b="1" dirty="0"/>
              <a:t>Lacune du marché : </a:t>
            </a:r>
            <a:r>
              <a:rPr lang="fr-FR" dirty="0"/>
              <a:t>peu, voire aucun, produits sur le marché aident les clients comme nous le faisons</a:t>
            </a:r>
          </a:p>
          <a:p>
            <a:pPr rtl="0"/>
            <a:r>
              <a:rPr lang="fr-FR" b="1" dirty="0"/>
              <a:t>Clients : </a:t>
            </a:r>
            <a:r>
              <a:rPr lang="fr-FR" dirty="0"/>
              <a:t>66 % des consommateurs américains dépensent leur argent dans l’achat de plusieurs produits, qui leur permettent de ne résoudre que partiellement leur problème</a:t>
            </a:r>
          </a:p>
          <a:p>
            <a:pPr rtl="0"/>
            <a:r>
              <a:rPr lang="fr-FR" b="1" dirty="0"/>
              <a:t>Finances :</a:t>
            </a:r>
            <a:r>
              <a:rPr lang="fr-FR" dirty="0"/>
              <a:t> Les </a:t>
            </a:r>
            <a:r>
              <a:rPr lang="fr-FR" dirty="0" err="1"/>
              <a:t>Millennials</a:t>
            </a:r>
            <a:r>
              <a:rPr lang="fr-FR" dirty="0"/>
              <a:t> représentent environ un quart des 48 milliards de dollars dépensés pour d’autres produits en 2018</a:t>
            </a:r>
          </a:p>
          <a:p>
            <a:pPr rtl="0"/>
            <a:r>
              <a:rPr lang="fr-FR" b="1" dirty="0"/>
              <a:t>Coûts</a:t>
            </a:r>
            <a:r>
              <a:rPr lang="fr-FR" dirty="0"/>
              <a:t> </a:t>
            </a:r>
            <a:r>
              <a:rPr lang="fr-FR" b="1" dirty="0"/>
              <a:t>:</a:t>
            </a:r>
            <a:r>
              <a:rPr lang="fr-FR" dirty="0"/>
              <a:t> une perte de productivité qui coûte des milliers de dollars aux consommateurs </a:t>
            </a:r>
          </a:p>
          <a:p>
            <a:pPr rtl="0"/>
            <a:r>
              <a:rPr lang="fr-FR" b="1" dirty="0"/>
              <a:t>Facilité d’utilisation</a:t>
            </a:r>
            <a:r>
              <a:rPr lang="fr-FR" dirty="0"/>
              <a:t> </a:t>
            </a:r>
            <a:r>
              <a:rPr lang="fr-FR" b="1" dirty="0"/>
              <a:t>:</a:t>
            </a:r>
            <a:r>
              <a:rPr lang="fr-FR" dirty="0"/>
              <a:t> les clients veulent quelque chose de facile à utiliser qui leur facilite la vie </a:t>
            </a:r>
          </a:p>
        </p:txBody>
      </p:sp>
    </p:spTree>
    <p:extLst>
      <p:ext uri="{BB962C8B-B14F-4D97-AF65-F5344CB8AC3E}">
        <p14:creationId xmlns:p14="http://schemas.microsoft.com/office/powerpoint/2010/main" val="762554544"/>
      </p:ext>
    </p:extLst>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9B0A9F6B-B714-24A4-1731-04239F0C6E2C}"/>
              </a:ext>
            </a:extLst>
          </p:cNvPr>
          <p:cNvSpPr>
            <a:spLocks noGrp="1"/>
          </p:cNvSpPr>
          <p:nvPr>
            <p:ph type="title"/>
          </p:nvPr>
        </p:nvSpPr>
        <p:spPr>
          <a:xfrm>
            <a:off x="914400" y="900741"/>
            <a:ext cx="4802372" cy="2788919"/>
          </a:xfrm>
        </p:spPr>
        <p:txBody>
          <a:bodyPr rtlCol="0"/>
          <a:lstStyle>
            <a:defPPr>
              <a:defRPr lang="fr-FR"/>
            </a:defPPr>
          </a:lstStyle>
          <a:p>
            <a:pPr rtl="0"/>
            <a:r>
              <a:rPr lang="fr-FR"/>
              <a:t>Avantages du produit</a:t>
            </a:r>
          </a:p>
        </p:txBody>
      </p:sp>
      <p:sp>
        <p:nvSpPr>
          <p:cNvPr id="10" name="Espace réservé du contenu 9">
            <a:extLst>
              <a:ext uri="{FF2B5EF4-FFF2-40B4-BE49-F238E27FC236}">
                <a16:creationId xmlns:a16="http://schemas.microsoft.com/office/drawing/2014/main" id="{5F098455-F3AD-4CE1-6F83-28C95857EE25}"/>
              </a:ext>
            </a:extLst>
          </p:cNvPr>
          <p:cNvSpPr>
            <a:spLocks noGrp="1"/>
          </p:cNvSpPr>
          <p:nvPr>
            <p:ph sz="quarter" idx="11"/>
          </p:nvPr>
        </p:nvSpPr>
        <p:spPr>
          <a:xfrm>
            <a:off x="914400" y="3825239"/>
            <a:ext cx="4802735" cy="2072641"/>
          </a:xfrm>
        </p:spPr>
        <p:txBody>
          <a:bodyPr rtlCol="0"/>
          <a:lstStyle>
            <a:defPPr>
              <a:defRPr lang="fr-FR"/>
            </a:defPPr>
          </a:lstStyle>
          <a:p>
            <a:pPr rtl="0"/>
            <a:r>
              <a:rPr lang="fr-FR" noProof="1"/>
              <a:t>Boutique en ligne et échange de marché</a:t>
            </a:r>
          </a:p>
        </p:txBody>
      </p:sp>
      <p:pic>
        <p:nvPicPr>
          <p:cNvPr id="15" name="Espace réservé d’image 6" descr="Personne tenant une plante">
            <a:extLst>
              <a:ext uri="{FF2B5EF4-FFF2-40B4-BE49-F238E27FC236}">
                <a16:creationId xmlns:a16="http://schemas.microsoft.com/office/drawing/2014/main" id="{AAA2A7D6-6F43-AFA1-3A7C-846D13711255}"/>
              </a:ext>
            </a:extLst>
          </p:cNvPr>
          <p:cNvPicPr>
            <a:picLocks noGrp="1" noChangeAspect="1"/>
          </p:cNvPicPr>
          <p:nvPr>
            <p:ph type="pic" sz="quarter" idx="10"/>
          </p:nvPr>
        </p:nvPicPr>
        <p:blipFill rotWithShape="1">
          <a:blip r:embed="rId3"/>
          <a:srcRect l="12132" r="12132"/>
          <a:stretch/>
        </p:blipFill>
        <p:spPr>
          <a:xfrm>
            <a:off x="6478588" y="920750"/>
            <a:ext cx="5713412" cy="5029200"/>
          </a:xfrm>
        </p:spPr>
      </p:pic>
      <p:sp>
        <p:nvSpPr>
          <p:cNvPr id="3" name="Espace réservé du numéro de diapositive 2">
            <a:extLst>
              <a:ext uri="{FF2B5EF4-FFF2-40B4-BE49-F238E27FC236}">
                <a16:creationId xmlns:a16="http://schemas.microsoft.com/office/drawing/2014/main" id="{49D350C2-47A5-211F-A685-9ACD211179E2}"/>
              </a:ext>
            </a:extLst>
          </p:cNvPr>
          <p:cNvSpPr>
            <a:spLocks noGrp="1"/>
          </p:cNvSpPr>
          <p:nvPr>
            <p:ph type="sldNum" sz="quarter" idx="4"/>
          </p:nvPr>
        </p:nvSpPr>
        <p:spPr>
          <a:xfrm>
            <a:off x="8534400" y="6121252"/>
            <a:ext cx="2743200" cy="365125"/>
          </a:xfrm>
        </p:spPr>
        <p:txBody>
          <a:bodyPr rtlCol="0"/>
          <a:lstStyle>
            <a:defPPr>
              <a:defRPr lang="fr-FR"/>
            </a:defPPr>
          </a:lstStyle>
          <a:p>
            <a:pPr rtl="0"/>
            <a:fld id="{B5CEABB6-07DC-46E8-9B57-56EC44A396E5}" type="slidenum">
              <a:rPr lang="fr-FR" smtClean="0"/>
              <a:pPr/>
              <a:t>6</a:t>
            </a:fld>
            <a:endParaRPr lang="fr-FR" dirty="0"/>
          </a:p>
        </p:txBody>
      </p:sp>
    </p:spTree>
    <p:extLst>
      <p:ext uri="{BB962C8B-B14F-4D97-AF65-F5344CB8AC3E}">
        <p14:creationId xmlns:p14="http://schemas.microsoft.com/office/powerpoint/2010/main" val="13862633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9652A1E-B3F7-E1B2-76ED-8F78E74B9EA9}"/>
              </a:ext>
            </a:extLst>
          </p:cNvPr>
          <p:cNvSpPr>
            <a:spLocks noGrp="1"/>
          </p:cNvSpPr>
          <p:nvPr>
            <p:ph type="title"/>
          </p:nvPr>
        </p:nvSpPr>
        <p:spPr>
          <a:xfrm>
            <a:off x="929640" y="485113"/>
            <a:ext cx="10515600" cy="1531525"/>
          </a:xfrm>
        </p:spPr>
        <p:txBody>
          <a:bodyPr rtlCol="0"/>
          <a:lstStyle>
            <a:defPPr>
              <a:defRPr lang="fr-FR"/>
            </a:defPPr>
          </a:lstStyle>
          <a:p>
            <a:pPr rtl="0"/>
            <a:r>
              <a:rPr lang="fr-FR"/>
              <a:t>Notre concours</a:t>
            </a:r>
          </a:p>
        </p:txBody>
      </p:sp>
      <p:sp>
        <p:nvSpPr>
          <p:cNvPr id="8" name="Espace réservé du contenu 7">
            <a:extLst>
              <a:ext uri="{FF2B5EF4-FFF2-40B4-BE49-F238E27FC236}">
                <a16:creationId xmlns:a16="http://schemas.microsoft.com/office/drawing/2014/main" id="{E65E832F-DC64-28CC-592D-2CA44C5718DC}"/>
              </a:ext>
            </a:extLst>
          </p:cNvPr>
          <p:cNvSpPr>
            <a:spLocks noGrp="1"/>
          </p:cNvSpPr>
          <p:nvPr>
            <p:ph sz="quarter" idx="10"/>
          </p:nvPr>
        </p:nvSpPr>
        <p:spPr>
          <a:xfrm>
            <a:off x="929640" y="2153285"/>
            <a:ext cx="4953001" cy="3500438"/>
          </a:xfrm>
        </p:spPr>
        <p:txBody>
          <a:bodyPr rtlCol="0"/>
          <a:lstStyle>
            <a:defPPr>
              <a:defRPr lang="fr-FR"/>
            </a:defPPr>
          </a:lstStyle>
          <a:p>
            <a:pPr rtl="0"/>
            <a:r>
              <a:rPr lang="fr-FR" noProof="1"/>
              <a:t>Notre produit a un prix inférieur à celui des autres sociétés sur le marché</a:t>
            </a:r>
          </a:p>
          <a:p>
            <a:pPr rtl="0"/>
            <a:r>
              <a:rPr lang="fr-FR" noProof="1"/>
              <a:t>La conception est simple et facile à utiliser, contrairement aux conceptions complexes de nos concurrents</a:t>
            </a:r>
          </a:p>
          <a:p>
            <a:pPr rtl="0"/>
            <a:r>
              <a:rPr lang="fr-FR" noProof="1"/>
              <a:t>Le prix abordable est le principal attrait de nos consommateurs pour notre produit</a:t>
            </a:r>
          </a:p>
        </p:txBody>
      </p:sp>
      <p:sp>
        <p:nvSpPr>
          <p:cNvPr id="9" name="Espace réservé du contenu 8">
            <a:extLst>
              <a:ext uri="{FF2B5EF4-FFF2-40B4-BE49-F238E27FC236}">
                <a16:creationId xmlns:a16="http://schemas.microsoft.com/office/drawing/2014/main" id="{C69CC98A-13B9-DAED-1898-477158789855}"/>
              </a:ext>
            </a:extLst>
          </p:cNvPr>
          <p:cNvSpPr>
            <a:spLocks noGrp="1"/>
          </p:cNvSpPr>
          <p:nvPr>
            <p:ph sz="quarter" idx="11"/>
          </p:nvPr>
        </p:nvSpPr>
        <p:spPr>
          <a:xfrm>
            <a:off x="6309360" y="2153285"/>
            <a:ext cx="5058647" cy="3500438"/>
          </a:xfrm>
        </p:spPr>
        <p:txBody>
          <a:bodyPr rtlCol="0"/>
          <a:lstStyle>
            <a:defPPr>
              <a:defRPr lang="fr-FR"/>
            </a:defPPr>
          </a:lstStyle>
          <a:p>
            <a:pPr rtl="0"/>
            <a:r>
              <a:rPr lang="fr-FR" noProof="1"/>
              <a:t>Le produit de l’entreprise A est plus cher</a:t>
            </a:r>
          </a:p>
          <a:p>
            <a:pPr rtl="0"/>
            <a:r>
              <a:rPr lang="fr-FR" noProof="1"/>
              <a:t>Le produit des entreprises B et C est cher et difficile à utiliser</a:t>
            </a:r>
          </a:p>
          <a:p>
            <a:pPr rtl="0"/>
            <a:r>
              <a:rPr lang="fr-FR" noProof="1"/>
              <a:t>Le produit des entreprises D et E est abordable, mais difficile à utiliser</a:t>
            </a:r>
          </a:p>
        </p:txBody>
      </p:sp>
      <p:sp>
        <p:nvSpPr>
          <p:cNvPr id="2" name="Espace réservé du numéro de diapositive 1">
            <a:extLst>
              <a:ext uri="{FF2B5EF4-FFF2-40B4-BE49-F238E27FC236}">
                <a16:creationId xmlns:a16="http://schemas.microsoft.com/office/drawing/2014/main" id="{9A38ADE9-D6F5-84F7-8489-6CDEB832E667}"/>
              </a:ext>
            </a:extLst>
          </p:cNvPr>
          <p:cNvSpPr>
            <a:spLocks noGrp="1"/>
          </p:cNvSpPr>
          <p:nvPr>
            <p:ph type="sldNum" sz="quarter" idx="4"/>
          </p:nvPr>
        </p:nvSpPr>
        <p:spPr>
          <a:xfrm>
            <a:off x="8534400" y="6121252"/>
            <a:ext cx="2743200" cy="365125"/>
          </a:xfrm>
        </p:spPr>
        <p:txBody>
          <a:bodyPr rtlCol="0"/>
          <a:lstStyle>
            <a:defPPr>
              <a:defRPr lang="fr-FR"/>
            </a:defPPr>
          </a:lstStyle>
          <a:p>
            <a:pPr rtl="0"/>
            <a:fld id="{B5CEABB6-07DC-46E8-9B57-56EC44A396E5}" type="slidenum">
              <a:rPr lang="fr-FR" smtClean="0"/>
              <a:pPr/>
              <a:t>7</a:t>
            </a:fld>
            <a:endParaRPr lang="fr-FR" dirty="0"/>
          </a:p>
        </p:txBody>
      </p:sp>
    </p:spTree>
    <p:extLst>
      <p:ext uri="{BB962C8B-B14F-4D97-AF65-F5344CB8AC3E}">
        <p14:creationId xmlns:p14="http://schemas.microsoft.com/office/powerpoint/2010/main" val="4855005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7364034-5F15-4B68-638D-779A619AC022}"/>
              </a:ext>
            </a:extLst>
          </p:cNvPr>
          <p:cNvSpPr>
            <a:spLocks noGrp="1"/>
          </p:cNvSpPr>
          <p:nvPr>
            <p:ph type="title"/>
          </p:nvPr>
        </p:nvSpPr>
        <p:spPr>
          <a:xfrm>
            <a:off x="929640" y="485113"/>
            <a:ext cx="10515600" cy="1531525"/>
          </a:xfrm>
        </p:spPr>
        <p:txBody>
          <a:bodyPr rtlCol="0"/>
          <a:lstStyle>
            <a:defPPr>
              <a:defRPr lang="fr-FR"/>
            </a:defPPr>
          </a:lstStyle>
          <a:p>
            <a:pPr rtl="0"/>
            <a:r>
              <a:rPr lang="fr-FR"/>
              <a:t>Présentation du produit </a:t>
            </a:r>
          </a:p>
        </p:txBody>
      </p:sp>
      <p:sp>
        <p:nvSpPr>
          <p:cNvPr id="4" name="Espace réservé du contenu 3">
            <a:extLst>
              <a:ext uri="{FF2B5EF4-FFF2-40B4-BE49-F238E27FC236}">
                <a16:creationId xmlns:a16="http://schemas.microsoft.com/office/drawing/2014/main" id="{7E93159D-E72A-4C5B-E9D2-18BA09A87C77}"/>
              </a:ext>
            </a:extLst>
          </p:cNvPr>
          <p:cNvSpPr>
            <a:spLocks noGrp="1"/>
          </p:cNvSpPr>
          <p:nvPr>
            <p:ph sz="quarter" idx="10"/>
          </p:nvPr>
        </p:nvSpPr>
        <p:spPr>
          <a:xfrm>
            <a:off x="929641" y="2153285"/>
            <a:ext cx="3261359" cy="3500438"/>
          </a:xfrm>
        </p:spPr>
        <p:txBody>
          <a:bodyPr rtlCol="0"/>
          <a:lstStyle>
            <a:defPPr>
              <a:defRPr lang="fr-FR"/>
            </a:defPPr>
          </a:lstStyle>
          <a:p>
            <a:pPr rtl="0"/>
            <a:r>
              <a:rPr lang="fr-FR"/>
              <a:t>Unique</a:t>
            </a:r>
          </a:p>
          <a:p>
            <a:pPr rtl="0"/>
            <a:r>
              <a:rPr lang="fr-FR"/>
              <a:t>Le premier sur le marché</a:t>
            </a:r>
          </a:p>
          <a:p>
            <a:pPr rtl="0"/>
            <a:r>
              <a:rPr lang="fr-FR"/>
              <a:t>Testé</a:t>
            </a:r>
          </a:p>
          <a:p>
            <a:pPr rtl="0"/>
            <a:r>
              <a:rPr lang="fr-FR"/>
              <a:t>Authentique</a:t>
            </a:r>
          </a:p>
        </p:txBody>
      </p:sp>
      <p:sp>
        <p:nvSpPr>
          <p:cNvPr id="5" name="Espace réservé du contenu 4">
            <a:extLst>
              <a:ext uri="{FF2B5EF4-FFF2-40B4-BE49-F238E27FC236}">
                <a16:creationId xmlns:a16="http://schemas.microsoft.com/office/drawing/2014/main" id="{5351A4F1-ABAF-2D28-B31B-A6DC9942FA18}"/>
              </a:ext>
            </a:extLst>
          </p:cNvPr>
          <p:cNvSpPr>
            <a:spLocks noGrp="1"/>
          </p:cNvSpPr>
          <p:nvPr>
            <p:ph sz="quarter" idx="11"/>
          </p:nvPr>
        </p:nvSpPr>
        <p:spPr>
          <a:xfrm>
            <a:off x="4480560" y="2153285"/>
            <a:ext cx="6964680" cy="3500438"/>
          </a:xfrm>
        </p:spPr>
        <p:txBody>
          <a:bodyPr rtlCol="0"/>
          <a:lstStyle>
            <a:defPPr>
              <a:defRPr lang="fr-FR"/>
            </a:defPPr>
          </a:lstStyle>
          <a:p>
            <a:pPr rtl="0"/>
            <a:r>
              <a:rPr lang="fr-FR"/>
              <a:t>Le seul produit spécifiquement dédié à ce marché de niche</a:t>
            </a:r>
          </a:p>
          <a:p>
            <a:pPr rtl="0"/>
            <a:r>
              <a:rPr lang="fr-FR"/>
              <a:t>Premier produit brillamment conçu, à la fois sophistiqué et fonctionnel</a:t>
            </a:r>
          </a:p>
          <a:p>
            <a:pPr rtl="0"/>
            <a:r>
              <a:rPr lang="fr-FR"/>
              <a:t>Tests réalisés avec des étudiants de la région</a:t>
            </a:r>
          </a:p>
          <a:p>
            <a:pPr rtl="0"/>
            <a:r>
              <a:rPr lang="fr-FR"/>
              <a:t>Conçu avec l’aide et la contribution d’experts dans le domaine </a:t>
            </a:r>
          </a:p>
        </p:txBody>
      </p:sp>
      <p:sp>
        <p:nvSpPr>
          <p:cNvPr id="2" name="Espace réservé du numéro de diapositive 1">
            <a:extLst>
              <a:ext uri="{FF2B5EF4-FFF2-40B4-BE49-F238E27FC236}">
                <a16:creationId xmlns:a16="http://schemas.microsoft.com/office/drawing/2014/main" id="{60AD58C6-6F47-0261-9611-E968042F55BE}"/>
              </a:ext>
            </a:extLst>
          </p:cNvPr>
          <p:cNvSpPr>
            <a:spLocks noGrp="1"/>
          </p:cNvSpPr>
          <p:nvPr>
            <p:ph type="sldNum" sz="quarter" idx="4"/>
          </p:nvPr>
        </p:nvSpPr>
        <p:spPr>
          <a:xfrm>
            <a:off x="8534400" y="6121252"/>
            <a:ext cx="2743200" cy="365125"/>
          </a:xfrm>
        </p:spPr>
        <p:txBody>
          <a:bodyPr rtlCol="0"/>
          <a:lstStyle>
            <a:defPPr>
              <a:defRPr lang="fr-FR"/>
            </a:defPPr>
          </a:lstStyle>
          <a:p>
            <a:pPr rtl="0"/>
            <a:fld id="{B5CEABB6-07DC-46E8-9B57-56EC44A396E5}" type="slidenum">
              <a:rPr lang="fr-FR" smtClean="0"/>
              <a:pPr/>
              <a:t>8</a:t>
            </a:fld>
            <a:endParaRPr lang="fr-FR" dirty="0"/>
          </a:p>
        </p:txBody>
      </p:sp>
    </p:spTree>
    <p:extLst>
      <p:ext uri="{BB962C8B-B14F-4D97-AF65-F5344CB8AC3E}">
        <p14:creationId xmlns:p14="http://schemas.microsoft.com/office/powerpoint/2010/main" val="30300762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3B5244AC-D906-A60B-5023-D0289CF4F6C9}"/>
              </a:ext>
            </a:extLst>
          </p:cNvPr>
          <p:cNvSpPr>
            <a:spLocks noGrp="1"/>
          </p:cNvSpPr>
          <p:nvPr>
            <p:ph type="title"/>
          </p:nvPr>
        </p:nvSpPr>
        <p:spPr>
          <a:xfrm>
            <a:off x="916169" y="614812"/>
            <a:ext cx="10359659" cy="1325563"/>
          </a:xfrm>
        </p:spPr>
        <p:txBody>
          <a:bodyPr rtlCol="0"/>
          <a:lstStyle>
            <a:defPPr>
              <a:defRPr lang="fr-FR"/>
            </a:defPPr>
          </a:lstStyle>
          <a:p>
            <a:pPr rtl="0"/>
            <a:r>
              <a:rPr lang="fr-FR" dirty="0"/>
              <a:t>Stratégie de croissance</a:t>
            </a:r>
          </a:p>
        </p:txBody>
      </p:sp>
      <p:pic>
        <p:nvPicPr>
          <p:cNvPr id="22" name="Espace réservé d’image 21" descr="Personne tenant une connexion devant une fenêtre">
            <a:extLst>
              <a:ext uri="{FF2B5EF4-FFF2-40B4-BE49-F238E27FC236}">
                <a16:creationId xmlns:a16="http://schemas.microsoft.com/office/drawing/2014/main" id="{0333AC2F-0501-ECB9-F8A0-289B12ADFB52}"/>
              </a:ext>
            </a:extLst>
          </p:cNvPr>
          <p:cNvPicPr>
            <a:picLocks noGrp="1" noChangeAspect="1"/>
          </p:cNvPicPr>
          <p:nvPr>
            <p:ph type="pic" sz="quarter" idx="11"/>
          </p:nvPr>
        </p:nvPicPr>
        <p:blipFill>
          <a:blip r:embed="rId3"/>
          <a:srcRect t="221" b="221"/>
          <a:stretch/>
        </p:blipFill>
        <p:spPr>
          <a:xfrm>
            <a:off x="0" y="2178050"/>
            <a:ext cx="5713413" cy="4668838"/>
          </a:xfrm>
        </p:spPr>
      </p:pic>
      <p:sp>
        <p:nvSpPr>
          <p:cNvPr id="10" name="Espace réservé du contenu 9">
            <a:extLst>
              <a:ext uri="{FF2B5EF4-FFF2-40B4-BE49-F238E27FC236}">
                <a16:creationId xmlns:a16="http://schemas.microsoft.com/office/drawing/2014/main" id="{F3F9FB22-CA85-FC72-AA81-4708F62AB6C2}"/>
              </a:ext>
            </a:extLst>
          </p:cNvPr>
          <p:cNvSpPr>
            <a:spLocks noGrp="1"/>
          </p:cNvSpPr>
          <p:nvPr>
            <p:ph sz="quarter" idx="10"/>
          </p:nvPr>
        </p:nvSpPr>
        <p:spPr>
          <a:xfrm>
            <a:off x="6475413" y="2153285"/>
            <a:ext cx="4799012" cy="3790315"/>
          </a:xfrm>
        </p:spPr>
        <p:txBody>
          <a:bodyPr rtlCol="0"/>
          <a:lstStyle>
            <a:defPPr>
              <a:defRPr lang="fr-FR"/>
            </a:defPPr>
          </a:lstStyle>
          <a:p>
            <a:pPr rtl="0"/>
            <a:r>
              <a:rPr lang="fr-FR" b="1" dirty="0" err="1"/>
              <a:t>Fév</a:t>
            </a:r>
            <a:r>
              <a:rPr lang="fr-FR" b="1" dirty="0"/>
              <a:t> 20XX : </a:t>
            </a:r>
            <a:r>
              <a:rPr lang="fr-FR" dirty="0"/>
              <a:t>déployer le produit auprès de participants de haut niveau ou de haut niveau pour aider à établir le produit</a:t>
            </a:r>
          </a:p>
          <a:p>
            <a:pPr rtl="0"/>
            <a:r>
              <a:rPr lang="fr-FR" b="1" dirty="0"/>
              <a:t>Mai 20XX : </a:t>
            </a:r>
            <a:r>
              <a:rPr lang="fr-FR" dirty="0"/>
              <a:t>rendre le produit public et surveiller les communiqués de presse et les comptes de réseaux sociaux</a:t>
            </a:r>
          </a:p>
          <a:p>
            <a:pPr rtl="0"/>
            <a:r>
              <a:rPr lang="fr-FR" b="1" dirty="0" err="1"/>
              <a:t>Oct</a:t>
            </a:r>
            <a:r>
              <a:rPr lang="fr-FR" b="1" dirty="0"/>
              <a:t> 20XX : </a:t>
            </a:r>
            <a:r>
              <a:rPr lang="fr-FR" dirty="0"/>
              <a:t>recueillir les commentaires et ajuster la conception du produit si nécessaire</a:t>
            </a:r>
          </a:p>
        </p:txBody>
      </p:sp>
      <p:sp>
        <p:nvSpPr>
          <p:cNvPr id="4" name="Espace réservé du numéro de diapositive 3">
            <a:extLst>
              <a:ext uri="{FF2B5EF4-FFF2-40B4-BE49-F238E27FC236}">
                <a16:creationId xmlns:a16="http://schemas.microsoft.com/office/drawing/2014/main" id="{93D8CC2E-BB8C-CF5A-C460-C662927C06B2}"/>
              </a:ext>
            </a:extLst>
          </p:cNvPr>
          <p:cNvSpPr>
            <a:spLocks noGrp="1"/>
          </p:cNvSpPr>
          <p:nvPr>
            <p:ph type="sldNum" sz="quarter" idx="4"/>
          </p:nvPr>
        </p:nvSpPr>
        <p:spPr>
          <a:xfrm>
            <a:off x="8534400" y="6121252"/>
            <a:ext cx="2743200" cy="365125"/>
          </a:xfrm>
        </p:spPr>
        <p:txBody>
          <a:bodyPr rtlCol="0"/>
          <a:lstStyle>
            <a:defPPr>
              <a:defRPr lang="fr-FR"/>
            </a:defPPr>
          </a:lstStyle>
          <a:p>
            <a:pPr rtl="0"/>
            <a:fld id="{B5CEABB6-07DC-46E8-9B57-56EC44A396E5}" type="slidenum">
              <a:rPr lang="fr-FR" smtClean="0"/>
              <a:pPr/>
              <a:t>9</a:t>
            </a:fld>
            <a:endParaRPr lang="fr-FR" dirty="0"/>
          </a:p>
        </p:txBody>
      </p:sp>
    </p:spTree>
    <p:extLst>
      <p:ext uri="{BB962C8B-B14F-4D97-AF65-F5344CB8AC3E}">
        <p14:creationId xmlns:p14="http://schemas.microsoft.com/office/powerpoint/2010/main" val="2902754129"/>
      </p:ext>
    </p:extLst>
  </p:cSld>
  <p:clrMapOvr>
    <a:masterClrMapping/>
  </p:clrMapOvr>
</p:sld>
</file>

<file path=ppt/theme/theme12.xml><?xml version="1.0" encoding="utf-8"?>
<a:theme xmlns:a="http://schemas.openxmlformats.org/drawingml/2006/main" name="Personnalisé">
  <a:themeElements>
    <a:clrScheme name="Custom 77">
      <a:dk1>
        <a:sysClr val="windowText" lastClr="000000"/>
      </a:dk1>
      <a:lt1>
        <a:sysClr val="window" lastClr="FFFFFF"/>
      </a:lt1>
      <a:dk2>
        <a:srgbClr val="44546A"/>
      </a:dk2>
      <a:lt2>
        <a:srgbClr val="E7E6E6"/>
      </a:lt2>
      <a:accent1>
        <a:srgbClr val="FFB09D"/>
      </a:accent1>
      <a:accent2>
        <a:srgbClr val="FFD7C7"/>
      </a:accent2>
      <a:accent3>
        <a:srgbClr val="FFE9E0"/>
      </a:accent3>
      <a:accent4>
        <a:srgbClr val="55736D"/>
      </a:accent4>
      <a:accent5>
        <a:srgbClr val="88A88E"/>
      </a:accent5>
      <a:accent6>
        <a:srgbClr val="E6FFFB"/>
      </a:accent6>
      <a:hlink>
        <a:srgbClr val="0563C1"/>
      </a:hlink>
      <a:folHlink>
        <a:srgbClr val="954F72"/>
      </a:folHlink>
    </a:clrScheme>
    <a:fontScheme name="Custom 116">
      <a:majorFont>
        <a:latin typeface="Bodoni M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66722518_win32_SD_v11" id="{6E195932-91F4-4861-8538-848409B20D97}" vid="{F5C82CE7-F5AC-4E30-975C-FD228ED2202F}"/>
    </a:ext>
  </a:extLst>
</a:theme>
</file>

<file path=ppt/theme/theme2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3.xml.rels>&#65279;<?xml version="1.0" encoding="utf-8"?><Relationships xmlns="http://schemas.openxmlformats.org/package/2006/relationships"><Relationship Type="http://schemas.openxmlformats.org/officeDocument/2006/relationships/customXmlProps" Target="/customXml/itemProps13.xml" Id="rId1" /></Relationships>
</file>

<file path=customXml/_rels/item22.xml.rels>&#65279;<?xml version="1.0" encoding="utf-8"?><Relationships xmlns="http://schemas.openxmlformats.org/package/2006/relationships"><Relationship Type="http://schemas.openxmlformats.org/officeDocument/2006/relationships/customXmlProps" Target="/customXml/itemProps22.xml" Id="rId1" /></Relationships>
</file>

<file path=customXml/_rels/item3.xml.rels>&#65279;<?xml version="1.0" encoding="utf-8"?><Relationships xmlns="http://schemas.openxmlformats.org/package/2006/relationships"><Relationship Type="http://schemas.openxmlformats.org/officeDocument/2006/relationships/customXmlProps" Target="/customXml/itemProps31.xml" Id="rId1" /></Relationships>
</file>

<file path=customXml/item13.xml><?xml version="1.0" encoding="utf-8"?>
<?mso-contentType ?>
<FormTemplates xmlns="http://schemas.microsoft.com/sharepoint/v3/contenttype/forms">
  <Display>DocumentLibraryForm</Display>
  <Edit>DocumentLibraryForm</Edit>
  <New>DocumentLibraryForm</New>
</FormTemplates>
</file>

<file path=customXml/item2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3.xml><?xml version="1.0" encoding="utf-8"?>
<ds:datastoreItem xmlns:ds="http://schemas.openxmlformats.org/officeDocument/2006/customXml" ds:itemID="{3F796806-D3A7-49C6-9335-B8A0B9307F8E}">
  <ds:schemaRefs>
    <ds:schemaRef ds:uri="http://schemas.microsoft.com/sharepoint/v3/contenttype/forms"/>
  </ds:schemaRefs>
</ds:datastoreItem>
</file>

<file path=customXml/itemProps22.xml><?xml version="1.0" encoding="utf-8"?>
<ds:datastoreItem xmlns:ds="http://schemas.openxmlformats.org/officeDocument/2006/customXml" ds:itemID="{337CDA33-9251-49D0-A51A-7888AA3E063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1.xml><?xml version="1.0" encoding="utf-8"?>
<ds:datastoreItem xmlns:ds="http://schemas.openxmlformats.org/officeDocument/2006/customXml" ds:itemID="{32E4FA29-61E2-42A6-9537-732ED628B6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ap:Properties xmlns:vt="http://schemas.openxmlformats.org/officeDocument/2006/docPropsVTypes" xmlns:ap="http://schemas.openxmlformats.org/officeDocument/2006/extended-properties">
  <ap:Template/>
  <ap:TotalTime>25</ap:TotalTime>
  <ap:Words>594</ap:Words>
  <ap:PresentationFormat>Widescreen</ap:PresentationFormat>
  <ap:Paragraphs>124</ap:Paragraphs>
  <ap:Slides>13</ap:Slides>
  <ap:Notes>13</ap:Notes>
  <ap:HiddenSlides>0</ap:HiddenSlides>
  <ap:MMClips>0</ap:MMClips>
  <ap:ScaleCrop>false</ap:ScaleCrop>
  <ap:HeadingPairs>
    <vt:vector baseType="variant" size="6">
      <vt:variant>
        <vt:lpstr>Fonts Used</vt:lpstr>
      </vt:variant>
      <vt:variant>
        <vt:i4>4</vt:i4>
      </vt:variant>
      <vt:variant>
        <vt:lpstr>Theme</vt:lpstr>
      </vt:variant>
      <vt:variant>
        <vt:i4>1</vt:i4>
      </vt:variant>
      <vt:variant>
        <vt:lpstr>Slide Titles</vt:lpstr>
      </vt:variant>
      <vt:variant>
        <vt:i4>13</vt:i4>
      </vt:variant>
    </vt:vector>
  </ap:HeadingPairs>
  <ap:TitlesOfParts>
    <vt:vector baseType="lpstr" size="18">
      <vt:lpstr>Arial</vt:lpstr>
      <vt:lpstr>Bodoni MT</vt:lpstr>
      <vt:lpstr>Calibri</vt:lpstr>
      <vt:lpstr>Source Sans Pro Light</vt:lpstr>
      <vt:lpstr>Personnalisé</vt:lpstr>
      <vt:lpstr>Présentation du pitch</vt:lpstr>
      <vt:lpstr>Qui sommes-nous </vt:lpstr>
      <vt:lpstr>Présentation de l’entreprise</vt:lpstr>
      <vt:lpstr>Présentation du produit</vt:lpstr>
      <vt:lpstr>Problème</vt:lpstr>
      <vt:lpstr>Avantages du produit</vt:lpstr>
      <vt:lpstr>Notre concours</vt:lpstr>
      <vt:lpstr>Présentation du produit </vt:lpstr>
      <vt:lpstr>Stratégie de croissance</vt:lpstr>
      <vt:lpstr>Vue d’ensemble du marché</vt:lpstr>
      <vt:lpstr>Solution</vt:lpstr>
      <vt:lpstr>Données financières</vt:lpstr>
      <vt:lpstr>Merci</vt:lpstr>
    </vt:vector>
  </ap:TitlesOfParts>
  <ap:Company/>
  <ap:LinksUpToDate>false</ap:LinksUpToDate>
  <ap:SharedDoc>false</ap:SharedDoc>
  <ap:HyperlinksChanged>false</ap:HyperlinksChanged>
  <ap:AppVersion>16.0000</ap:AppVersion>
</ap: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2024-02-15T19:21:17Z</dcterms:created>
  <dcterms:modified xsi:type="dcterms:W3CDTF">2024-03-13T06:15:35Z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