
<file path=[Content_Types].xml><?xml version="1.0" encoding="utf-8"?>
<Types xmlns="http://schemas.openxmlformats.org/package/2006/content-types">
  <Default Extension="xml" ContentType="application/vnd.openxmlformats-officedocument.extended-properties+xml"/>
  <Default Extension="rels" ContentType="application/vnd.openxmlformats-package.relationships+xml"/>
  <Default Extension="jpeg" ContentType="image/jpeg"/>
  <Default Extension="svg" ContentType="image/svg+xml"/>
  <Default Extension="png" ContentType="image/png"/>
  <Default Extension="wdp" ContentType="image/vnd.ms-photo"/>
  <Override PartName="/docProps/core.xml" ContentType="application/vnd.openxmlformats-package.core-properties+xml"/>
  <Override PartName="/ppt/presentation.xml" ContentType="application/vnd.openxmlformats-officedocument.presentationml.presentation.main+xml"/>
  <Override PartName="/ppt/slides/slide41.xml" ContentType="application/vnd.openxmlformats-officedocument.presentationml.slide+xml"/>
  <Override PartName="/ppt/notesSlides/notesSlide41.xml" ContentType="application/vnd.openxmlformats-officedocument.presentationml.notesSlide+xml"/>
  <Override PartName="/ppt/notesMasters/notesMaster11.xml" ContentType="application/vnd.openxmlformats-officedocument.presentationml.notesMaster+xml"/>
  <Override PartName="/ppt/theme/theme21.xml" ContentType="application/vnd.openxmlformats-officedocument.theme+xml"/>
  <Override PartName="/ppt/slideLayouts/slideLayout41.xml" ContentType="application/vnd.openxmlformats-officedocument.presentationml.slideLayout+xml"/>
  <Override PartName="/ppt/slideMasters/slideMaster11.xml" ContentType="application/vnd.openxmlformats-officedocument.presentationml.slideMaster+xml"/>
  <Override PartName="/ppt/slideLayouts/slideLayout82.xml" ContentType="application/vnd.openxmlformats-officedocument.presentationml.slideLayout+xml"/>
  <Override PartName="/ppt/slideLayouts/slideLayout133.xml" ContentType="application/vnd.openxmlformats-officedocument.presentationml.slideLayout+xml"/>
  <Override PartName="/ppt/slideLayouts/slideLayout184.xml" ContentType="application/vnd.openxmlformats-officedocument.presentationml.slideLayout+xml"/>
  <Override PartName="/ppt/slideLayouts/slideLayout35.xml" ContentType="application/vnd.openxmlformats-officedocument.presentationml.slideLayout+xml"/>
  <Override PartName="/ppt/slideLayouts/slideLayout76.xml" ContentType="application/vnd.openxmlformats-officedocument.presentationml.slideLayout+xml"/>
  <Override PartName="/ppt/slideLayouts/slideLayout127.xml" ContentType="application/vnd.openxmlformats-officedocument.presentationml.slideLayout+xml"/>
  <Override PartName="/ppt/slideLayouts/slideLayout178.xml" ContentType="application/vnd.openxmlformats-officedocument.presentationml.slideLayout+xml"/>
  <Override PartName="/ppt/slideLayouts/slideLayout29.xml" ContentType="application/vnd.openxmlformats-officedocument.presentationml.slideLayout+xml"/>
  <Override PartName="/ppt/slideLayouts/slideLayout16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612.xml" ContentType="application/vnd.openxmlformats-officedocument.presentationml.slideLayout+xml"/>
  <Override PartName="/ppt/slideLayouts/slideLayout1113.xml" ContentType="application/vnd.openxmlformats-officedocument.presentationml.slideLayout+xml"/>
  <Override PartName="/ppt/slideLayouts/slideLayout514.xml" ContentType="application/vnd.openxmlformats-officedocument.presentationml.slideLayout+xml"/>
  <Override PartName="/ppt/slideLayouts/slideLayout1515.xml" ContentType="application/vnd.openxmlformats-officedocument.presentationml.slideLayout+xml"/>
  <Override PartName="/ppt/slideLayouts/slideLayout1016.xml" ContentType="application/vnd.openxmlformats-officedocument.presentationml.slideLayout+xml"/>
  <Override PartName="/ppt/slideLayouts/slideLayout1917.xml" ContentType="application/vnd.openxmlformats-officedocument.presentationml.slideLayout+xml"/>
  <Override PartName="/ppt/slideLayouts/slideLayout918.xml" ContentType="application/vnd.openxmlformats-officedocument.presentationml.slideLayout+xml"/>
  <Override PartName="/ppt/slideLayouts/slideLayout1419.xml" ContentType="application/vnd.openxmlformats-officedocument.presentationml.slideLayout+xml"/>
  <Override PartName="/ppt/slides/slide92.xml" ContentType="application/vnd.openxmlformats-officedocument.presentationml.slide+xml"/>
  <Override PartName="/ppt/notesSlides/notesSlide92.xml" ContentType="application/vnd.openxmlformats-officedocument.presentationml.notesSlide+xml"/>
  <Override PartName="/ppt/slides/slide143.xml" ContentType="application/vnd.openxmlformats-officedocument.presentationml.slide+xml"/>
  <Override PartName="/ppt/notesSlides/notesSlide143.xml" ContentType="application/vnd.openxmlformats-officedocument.presentationml.notesSlide+xml"/>
  <Override PartName="/ppt/authors.xml" ContentType="application/vnd.ms-powerpoint.authors+xml"/>
  <Override PartName="/customXml/item3.xml" ContentType="application/xml"/>
  <Override PartName="/customXml/itemProps31.xml" ContentType="application/vnd.openxmlformats-officedocument.customXmlProperties+xml"/>
  <Override PartName="/ppt/commentAuthors.xml" ContentType="application/vnd.openxmlformats-officedocument.presentationml.commentAuthors+xml"/>
  <Override PartName="/ppt/slides/slide34.xml" ContentType="application/vnd.openxmlformats-officedocument.presentationml.slide+xml"/>
  <Override PartName="/ppt/notesSlides/notesSlide34.xml" ContentType="application/vnd.openxmlformats-officedocument.presentationml.notesSlide+xml"/>
  <Override PartName="/ppt/slides/slide85.xml" ContentType="application/vnd.openxmlformats-officedocument.presentationml.slide+xml"/>
  <Override PartName="/ppt/notesSlides/notesSlide85.xml" ContentType="application/vnd.openxmlformats-officedocument.presentationml.notesSlide+xml"/>
  <Override PartName="/ppt/slides/slide136.xml" ContentType="application/vnd.openxmlformats-officedocument.presentationml.slide+xml"/>
  <Override PartName="/ppt/notesSlides/notesSlide136.xml" ContentType="application/vnd.openxmlformats-officedocument.presentationml.notesSlide+xml"/>
  <Override PartName="/ppt/tableStyles.xml" ContentType="application/vnd.openxmlformats-officedocument.presentationml.tableStyles+xml"/>
  <Override PartName="/customXml/item22.xml" ContentType="application/xml"/>
  <Override PartName="/customXml/itemProps22.xml" ContentType="application/vnd.openxmlformats-officedocument.customXmlProperties+xml"/>
  <Override PartName="/ppt/slides/slide127.xml" ContentType="application/vnd.openxmlformats-officedocument.presentationml.slide+xml"/>
  <Override PartName="/ppt/notesSlides/notesSlide127.xml" ContentType="application/vnd.openxmlformats-officedocument.presentationml.notesSlide+xml"/>
  <Override PartName="/ppt/handoutMasters/handoutMaster11.xml" ContentType="application/vnd.openxmlformats-officedocument.presentationml.handoutMaster+xml"/>
  <Override PartName="/ppt/theme/theme33.xml" ContentType="application/vnd.openxmlformats-officedocument.theme+xml"/>
  <Override PartName="/customXml/item13.xml" ContentType="application/xml"/>
  <Override PartName="/customXml/itemProps13.xml" ContentType="application/vnd.openxmlformats-officedocument.customXmlProperties+xml"/>
  <Override PartName="/ppt/slides/slide28.xml" ContentType="application/vnd.openxmlformats-officedocument.presentationml.slide+xml"/>
  <Override PartName="/ppt/notesSlides/notesSlide28.xml" ContentType="application/vnd.openxmlformats-officedocument.presentationml.notesSlide+xml"/>
  <Override PartName="/ppt/slides/slide79.xml" ContentType="application/vnd.openxmlformats-officedocument.presentationml.slide+xml"/>
  <Override PartName="/ppt/notesSlides/notesSlide79.xml" ContentType="application/vnd.openxmlformats-officedocument.presentationml.notesSlide+xml"/>
  <Override PartName="/ppt/slides/slide110.xml" ContentType="application/vnd.openxmlformats-officedocument.presentationml.slide+xml"/>
  <Override PartName="/ppt/notesSlides/notesSlide110.xml" ContentType="application/vnd.openxmlformats-officedocument.presentationml.notesSlide+xml"/>
  <Override PartName="/ppt/slides/slide1111.xml" ContentType="application/vnd.openxmlformats-officedocument.presentationml.slide+xml"/>
  <Override PartName="/ppt/notesSlides/notesSlide1111.xml" ContentType="application/vnd.openxmlformats-officedocument.presentationml.notesSlide+xml"/>
  <Override PartName="/ppt/viewProps.xml" ContentType="application/vnd.openxmlformats-officedocument.presentationml.viewProps+xml"/>
  <Override PartName="/ppt/slides/slide612.xml" ContentType="application/vnd.openxmlformats-officedocument.presentationml.slide+xml"/>
  <Override PartName="/ppt/notesSlides/notesSlide612.xml" ContentType="application/vnd.openxmlformats-officedocument.presentationml.notesSlide+xml"/>
  <Override PartName="/ppt/slides/slide513.xml" ContentType="application/vnd.openxmlformats-officedocument.presentationml.slide+xml"/>
  <Override PartName="/ppt/notesSlides/notesSlide513.xml" ContentType="application/vnd.openxmlformats-officedocument.presentationml.notesSlide+xml"/>
  <Override PartName="/ppt/slides/slide1014.xml" ContentType="application/vnd.openxmlformats-officedocument.presentationml.slide+xml"/>
  <Override PartName="/ppt/notesSlides/notesSlide1014.xml" ContentType="application/vnd.openxmlformats-officedocument.presentationml.notesSlide+xml"/>
  <Override PartName="/ppt/presProps.xml" ContentType="application/vnd.openxmlformats-officedocument.presentationml.presProps+xml"/>
  <Override PartName="/docMetadata/LabelInfo.xml" ContentType="application/vnd.ms-office.classificationlabel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20/02/relationships/classificationlabels" Target="/docMetadata/LabelInfo.xml" Id="rId5" /><Relationship Type="http://schemas.openxmlformats.org/officeDocument/2006/relationships/custom-properties" Target="/docProps/custom.xml" Id="rId4"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9"/>
  </p:notesMasterIdLst>
  <p:handoutMasterIdLst>
    <p:handoutMasterId r:id="rId20"/>
  </p:handoutMasterIdLst>
  <p:sldIdLst>
    <p:sldId id="256" r:id="rId5"/>
    <p:sldId id="327" r:id="rId6"/>
    <p:sldId id="308" r:id="rId7"/>
    <p:sldId id="309" r:id="rId8"/>
    <p:sldId id="310" r:id="rId9"/>
    <p:sldId id="311" r:id="rId10"/>
    <p:sldId id="322" r:id="rId11"/>
    <p:sldId id="324" r:id="rId12"/>
    <p:sldId id="325" r:id="rId13"/>
    <p:sldId id="326" r:id="rId14"/>
    <p:sldId id="314" r:id="rId15"/>
    <p:sldId id="297" r:id="rId16"/>
    <p:sldId id="298" r:id="rId17"/>
    <p:sldId id="276" r:id="rId18"/>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orient="horz" pos="1776" userDrawn="1">
          <p15:clr>
            <a:srgbClr val="A4A3A4"/>
          </p15:clr>
        </p15:guide>
        <p15:guide id="4" orient="horz" pos="3240" userDrawn="1">
          <p15:clr>
            <a:srgbClr val="A4A3A4"/>
          </p15:clr>
        </p15:guide>
        <p15:guide id="5" pos="3840">
          <p15:clr>
            <a:srgbClr val="A4A3A4"/>
          </p15:clr>
        </p15:guide>
        <p15:guide id="6" pos="5664" userDrawn="1">
          <p15:clr>
            <a:srgbClr val="A4A3A4"/>
          </p15:clr>
        </p15:guide>
        <p15:guide id="7" pos="1536" userDrawn="1">
          <p15:clr>
            <a:srgbClr val="A4A3A4"/>
          </p15:clr>
        </p15:guide>
        <p15:guide id="8" orient="horz" pos="7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eu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921"/>
    <a:srgbClr val="BF8641"/>
    <a:srgbClr val="D98D30"/>
    <a:srgbClr val="BF6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79" autoAdjust="0"/>
    <p:restoredTop sz="94660"/>
  </p:normalViewPr>
  <p:slideViewPr>
    <p:cSldViewPr snapToGrid="0">
      <p:cViewPr varScale="1">
        <p:scale>
          <a:sx n="112" d="100"/>
          <a:sy n="112" d="100"/>
        </p:scale>
        <p:origin x="468" y="108"/>
      </p:cViewPr>
      <p:guideLst>
        <p:guide orient="horz" pos="1080"/>
        <p:guide orient="horz" pos="1776"/>
        <p:guide orient="horz" pos="3240"/>
        <p:guide pos="3840"/>
        <p:guide pos="5664"/>
        <p:guide pos="1536"/>
        <p:guide orient="horz" pos="720"/>
      </p:guideLst>
    </p:cSldViewPr>
  </p:slideViewPr>
  <p:notesTextViewPr>
    <p:cViewPr>
      <p:scale>
        <a:sx n="1" d="1"/>
        <a:sy n="1" d="1"/>
      </p:scale>
      <p:origin x="0" y="0"/>
    </p:cViewPr>
  </p:notesTextViewPr>
  <p:sorterViewPr>
    <p:cViewPr>
      <p:scale>
        <a:sx n="1" d="1"/>
        <a:sy n="1" d="1"/>
      </p:scale>
      <p:origin x="0" y="-1071"/>
    </p:cViewPr>
  </p:sorterViewPr>
  <p:notesViewPr>
    <p:cSldViewPr snapToGrid="0">
      <p:cViewPr varScale="1">
        <p:scale>
          <a:sx n="85" d="100"/>
          <a:sy n="85" d="100"/>
        </p:scale>
        <p:origin x="3882" y="108"/>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41.xml" Id="rId8" /><Relationship Type="http://schemas.openxmlformats.org/officeDocument/2006/relationships/slide" Target="/ppt/slides/slide92.xml" Id="rId13" /><Relationship Type="http://schemas.openxmlformats.org/officeDocument/2006/relationships/slide" Target="/ppt/slides/slide143.xml" Id="rId18" /><Relationship Type="http://schemas.microsoft.com/office/2018/10/relationships/authors" Target="/ppt/authors.xml" Id="rId26" /><Relationship Type="http://schemas.openxmlformats.org/officeDocument/2006/relationships/customXml" Target="/customXml/item3.xml" Id="rId3" /><Relationship Type="http://schemas.openxmlformats.org/officeDocument/2006/relationships/commentAuthors" Target="/ppt/commentAuthors.xml" Id="rId21" /><Relationship Type="http://schemas.openxmlformats.org/officeDocument/2006/relationships/slide" Target="/ppt/slides/slide34.xml" Id="rId7" /><Relationship Type="http://schemas.openxmlformats.org/officeDocument/2006/relationships/slide" Target="/ppt/slides/slide85.xml" Id="rId12" /><Relationship Type="http://schemas.openxmlformats.org/officeDocument/2006/relationships/slide" Target="/ppt/slides/slide136.xml" Id="rId17" /><Relationship Type="http://schemas.openxmlformats.org/officeDocument/2006/relationships/tableStyles" Target="/ppt/tableStyles.xml" Id="rId25" /><Relationship Type="http://schemas.openxmlformats.org/officeDocument/2006/relationships/customXml" Target="/customXml/item22.xml" Id="rId2" /><Relationship Type="http://schemas.openxmlformats.org/officeDocument/2006/relationships/slide" Target="/ppt/slides/slide127.xml" Id="rId16" /><Relationship Type="http://schemas.openxmlformats.org/officeDocument/2006/relationships/handoutMaster" Target="/ppt/handoutMasters/handoutMaster11.xml" Id="rId20" /><Relationship Type="http://schemas.openxmlformats.org/officeDocument/2006/relationships/customXml" Target="/customXml/item13.xml" Id="rId1" /><Relationship Type="http://schemas.openxmlformats.org/officeDocument/2006/relationships/slide" Target="/ppt/slides/slide28.xml" Id="rId6" /><Relationship Type="http://schemas.openxmlformats.org/officeDocument/2006/relationships/slide" Target="/ppt/slides/slide79.xml" Id="rId11" /><Relationship Type="http://schemas.openxmlformats.org/officeDocument/2006/relationships/theme" Target="/ppt/theme/theme12.xml" Id="rId24" /><Relationship Type="http://schemas.openxmlformats.org/officeDocument/2006/relationships/slide" Target="/ppt/slides/slide110.xml" Id="rId5" /><Relationship Type="http://schemas.openxmlformats.org/officeDocument/2006/relationships/slide" Target="/ppt/slides/slide1111.xml" Id="rId15" /><Relationship Type="http://schemas.openxmlformats.org/officeDocument/2006/relationships/viewProps" Target="/ppt/viewProps.xml" Id="rId23" /><Relationship Type="http://schemas.openxmlformats.org/officeDocument/2006/relationships/slide" Target="/ppt/slides/slide612.xml" Id="rId10" /><Relationship Type="http://schemas.openxmlformats.org/officeDocument/2006/relationships/notesMaster" Target="/ppt/notesMasters/notesMaster11.xml" Id="rId19" /><Relationship Type="http://schemas.openxmlformats.org/officeDocument/2006/relationships/slideMaster" Target="/ppt/slideMasters/slideMaster11.xml" Id="rId4" /><Relationship Type="http://schemas.openxmlformats.org/officeDocument/2006/relationships/slide" Target="/ppt/slides/slide513.xml" Id="rId9" /><Relationship Type="http://schemas.openxmlformats.org/officeDocument/2006/relationships/slide" Target="/ppt/slides/slide1014.xml" Id="rId14" /><Relationship Type="http://schemas.openxmlformats.org/officeDocument/2006/relationships/presProps" Target="/ppt/presProps.xml" Id="rId22" /></Relationships>
</file>

<file path=ppt/handoutMasters/_rels/handoutMaster11.xml.rels>&#65279;<?xml version="1.0" encoding="utf-8"?><Relationships xmlns="http://schemas.openxmlformats.org/package/2006/relationships"><Relationship Type="http://schemas.openxmlformats.org/officeDocument/2006/relationships/theme" Target="/ppt/theme/theme33.xml" Id="rId1" /></Relationships>
</file>

<file path=ppt/handoutMasters/handoutMaster1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EBDD37D-224E-4A2E-8417-8C17D4A5C8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EEB1C7EA-584A-4063-BBF8-F1D297349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AE188FC-650E-4E88-8DCF-344E216F7641}" type="datetime1">
              <a:rPr lang="fr-FR" smtClean="0"/>
              <a:t>18/10/2021</a:t>
            </a:fld>
            <a:endParaRPr lang="fr-FR" dirty="0"/>
          </a:p>
        </p:txBody>
      </p:sp>
      <p:sp>
        <p:nvSpPr>
          <p:cNvPr id="4" name="Espace réservé du pied de page 3">
            <a:extLst>
              <a:ext uri="{FF2B5EF4-FFF2-40B4-BE49-F238E27FC236}">
                <a16:creationId xmlns:a16="http://schemas.microsoft.com/office/drawing/2014/main" id="{E22F4596-F6B6-4D9D-B156-71CCDAE4E8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FE234F26-69E4-4D77-8646-C93DD1E0AC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68A390-5D0E-4E62-98EC-976C3766C450}" type="slidenum">
              <a:rPr lang="fr-FR" smtClean="0"/>
              <a:t>‹N°›</a:t>
            </a:fld>
            <a:endParaRPr lang="fr-FR"/>
          </a:p>
        </p:txBody>
      </p:sp>
    </p:spTree>
    <p:extLst>
      <p:ext uri="{BB962C8B-B14F-4D97-AF65-F5344CB8AC3E}">
        <p14:creationId xmlns:p14="http://schemas.microsoft.com/office/powerpoint/2010/main" val="2342274584"/>
      </p:ext>
    </p:extLst>
  </p:cSld>
  <p:clrMap bg1="lt1" tx1="dk1" bg2="lt2" tx2="dk2" accent1="accent1" accent2="accent2" accent3="accent3" accent4="accent4" accent5="accent5" accent6="accent6" hlink="hlink" folHlink="folHlink"/>
</p:handoutMaster>
</file>

<file path=ppt/notesMasters/_rels/notesMaster11.xml.rels>&#65279;<?xml version="1.0" encoding="utf-8"?><Relationships xmlns="http://schemas.openxmlformats.org/package/2006/relationships"><Relationship Type="http://schemas.openxmlformats.org/officeDocument/2006/relationships/theme" Target="/ppt/theme/theme21.xml" Id="rId1" /></Relationships>
</file>

<file path=ppt/notesMasters/notesMaster1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4DAFD-33CC-47EB-8A3C-1624B6CE6320}" type="datetime1">
              <a:rPr lang="fr-FR" smtClean="0"/>
              <a:pPr/>
              <a:t>18/10/2021</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B3784F3-2271-4F8D-A0BC-8F40E6849FE5}" type="slidenum">
              <a:rPr lang="fr-FR" noProof="0" smtClean="0"/>
              <a:t>‹N°›</a:t>
            </a:fld>
            <a:endParaRPr lang="fr-FR" noProof="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014.xml.rels>&#65279;<?xml version="1.0" encoding="utf-8"?><Relationships xmlns="http://schemas.openxmlformats.org/package/2006/relationships"><Relationship Type="http://schemas.openxmlformats.org/officeDocument/2006/relationships/slide" Target="/ppt/slides/slide1014.xml" Id="rId2" /><Relationship Type="http://schemas.openxmlformats.org/officeDocument/2006/relationships/notesMaster" Target="/ppt/notesMasters/notesMaster11.xml" Id="rId1" /></Relationships>
</file>

<file path=ppt/notesSlides/_rels/notesSlide110.xml.rels>&#65279;<?xml version="1.0" encoding="utf-8"?><Relationships xmlns="http://schemas.openxmlformats.org/package/2006/relationships"><Relationship Type="http://schemas.openxmlformats.org/officeDocument/2006/relationships/slide" Target="/ppt/slides/slide110.xml" Id="rId2" /><Relationship Type="http://schemas.openxmlformats.org/officeDocument/2006/relationships/notesMaster" Target="/ppt/notesMasters/notesMaster11.xml" Id="rId1" /></Relationships>
</file>

<file path=ppt/notesSlides/_rels/notesSlide1111.xml.rels>&#65279;<?xml version="1.0" encoding="utf-8"?><Relationships xmlns="http://schemas.openxmlformats.org/package/2006/relationships"><Relationship Type="http://schemas.openxmlformats.org/officeDocument/2006/relationships/slide" Target="/ppt/slides/slide1111.xml" Id="rId2" /><Relationship Type="http://schemas.openxmlformats.org/officeDocument/2006/relationships/notesMaster" Target="/ppt/notesMasters/notesMaster11.xml" Id="rId1" /></Relationships>
</file>

<file path=ppt/notesSlides/_rels/notesSlide127.xml.rels>&#65279;<?xml version="1.0" encoding="utf-8"?><Relationships xmlns="http://schemas.openxmlformats.org/package/2006/relationships"><Relationship Type="http://schemas.openxmlformats.org/officeDocument/2006/relationships/slide" Target="/ppt/slides/slide127.xml" Id="rId2" /><Relationship Type="http://schemas.openxmlformats.org/officeDocument/2006/relationships/notesMaster" Target="/ppt/notesMasters/notesMaster11.xml" Id="rId1" /></Relationships>
</file>

<file path=ppt/notesSlides/_rels/notesSlide136.xml.rels>&#65279;<?xml version="1.0" encoding="utf-8"?><Relationships xmlns="http://schemas.openxmlformats.org/package/2006/relationships"><Relationship Type="http://schemas.openxmlformats.org/officeDocument/2006/relationships/slide" Target="/ppt/slides/slide136.xml" Id="rId2" /><Relationship Type="http://schemas.openxmlformats.org/officeDocument/2006/relationships/notesMaster" Target="/ppt/notesMasters/notesMaster11.xml" Id="rId1" /></Relationships>
</file>

<file path=ppt/notesSlides/_rels/notesSlide143.xml.rels>&#65279;<?xml version="1.0" encoding="utf-8"?><Relationships xmlns="http://schemas.openxmlformats.org/package/2006/relationships"><Relationship Type="http://schemas.openxmlformats.org/officeDocument/2006/relationships/slide" Target="/ppt/slides/slide143.xml" Id="rId2" /><Relationship Type="http://schemas.openxmlformats.org/officeDocument/2006/relationships/notesMaster" Target="/ppt/notesMasters/notesMaster1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1.xml" Id="rId1" /></Relationships>
</file>

<file path=ppt/notesSlides/_rels/notesSlide34.xml.rels>&#65279;<?xml version="1.0" encoding="utf-8"?><Relationships xmlns="http://schemas.openxmlformats.org/package/2006/relationships"><Relationship Type="http://schemas.openxmlformats.org/officeDocument/2006/relationships/slide" Target="/ppt/slides/slide34.xml" Id="rId2" /><Relationship Type="http://schemas.openxmlformats.org/officeDocument/2006/relationships/notesMaster" Target="/ppt/notesMasters/notesMaster11.xml" Id="rId1" /></Relationships>
</file>

<file path=ppt/notesSlides/_rels/notesSlide41.xml.rels>&#65279;<?xml version="1.0" encoding="utf-8"?><Relationships xmlns="http://schemas.openxmlformats.org/package/2006/relationships"><Relationship Type="http://schemas.openxmlformats.org/officeDocument/2006/relationships/slide" Target="/ppt/slides/slide41.xml" Id="rId2" /><Relationship Type="http://schemas.openxmlformats.org/officeDocument/2006/relationships/notesMaster" Target="/ppt/notesMasters/notesMaster11.xml" Id="rId1" /></Relationships>
</file>

<file path=ppt/notesSlides/_rels/notesSlide513.xml.rels>&#65279;<?xml version="1.0" encoding="utf-8"?><Relationships xmlns="http://schemas.openxmlformats.org/package/2006/relationships"><Relationship Type="http://schemas.openxmlformats.org/officeDocument/2006/relationships/slide" Target="/ppt/slides/slide513.xml" Id="rId2" /><Relationship Type="http://schemas.openxmlformats.org/officeDocument/2006/relationships/notesMaster" Target="/ppt/notesMasters/notesMaster11.xml" Id="rId1" /></Relationships>
</file>

<file path=ppt/notesSlides/_rels/notesSlide612.xml.rels>&#65279;<?xml version="1.0" encoding="utf-8"?><Relationships xmlns="http://schemas.openxmlformats.org/package/2006/relationships"><Relationship Type="http://schemas.openxmlformats.org/officeDocument/2006/relationships/slide" Target="/ppt/slides/slide612.xml" Id="rId2" /><Relationship Type="http://schemas.openxmlformats.org/officeDocument/2006/relationships/notesMaster" Target="/ppt/notesMasters/notesMaster11.xml" Id="rId1" /></Relationships>
</file>

<file path=ppt/notesSlides/_rels/notesSlide79.xml.rels>&#65279;<?xml version="1.0" encoding="utf-8"?><Relationships xmlns="http://schemas.openxmlformats.org/package/2006/relationships"><Relationship Type="http://schemas.openxmlformats.org/officeDocument/2006/relationships/slide" Target="/ppt/slides/slide79.xml" Id="rId2" /><Relationship Type="http://schemas.openxmlformats.org/officeDocument/2006/relationships/notesMaster" Target="/ppt/notesMasters/notesMaster11.xml" Id="rId1" /></Relationships>
</file>

<file path=ppt/notesSlides/_rels/notesSlide85.xml.rels>&#65279;<?xml version="1.0" encoding="utf-8"?><Relationships xmlns="http://schemas.openxmlformats.org/package/2006/relationships"><Relationship Type="http://schemas.openxmlformats.org/officeDocument/2006/relationships/slide" Target="/ppt/slides/slide85.xml" Id="rId2" /><Relationship Type="http://schemas.openxmlformats.org/officeDocument/2006/relationships/notesMaster" Target="/ppt/notesMasters/notesMaster11.xml" Id="rId1" /></Relationships>
</file>

<file path=ppt/notesSlides/_rels/notesSlide92.xml.rels>&#65279;<?xml version="1.0" encoding="utf-8"?><Relationships xmlns="http://schemas.openxmlformats.org/package/2006/relationships"><Relationship Type="http://schemas.openxmlformats.org/officeDocument/2006/relationships/slide" Target="/ppt/slides/slide92.xml" Id="rId2" /><Relationship Type="http://schemas.openxmlformats.org/officeDocument/2006/relationships/notesMaster" Target="/ppt/notesMasters/notesMaster11.xml" Id="rId1" /></Relationship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10</a:t>
            </a:fld>
            <a:endParaRPr lang="fr-FR"/>
          </a:p>
        </p:txBody>
      </p:sp>
    </p:spTree>
    <p:extLst>
      <p:ext uri="{BB962C8B-B14F-4D97-AF65-F5344CB8AC3E}">
        <p14:creationId xmlns:p14="http://schemas.microsoft.com/office/powerpoint/2010/main" val="1656851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1</a:t>
            </a:fld>
            <a:endParaRPr lang="fr-FR"/>
          </a:p>
        </p:txBody>
      </p:sp>
    </p:spTree>
    <p:extLst>
      <p:ext uri="{BB962C8B-B14F-4D97-AF65-F5344CB8AC3E}">
        <p14:creationId xmlns:p14="http://schemas.microsoft.com/office/powerpoint/2010/main" val="3560397"/>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11</a:t>
            </a:fld>
            <a:endParaRPr lang="fr-FR"/>
          </a:p>
        </p:txBody>
      </p:sp>
    </p:spTree>
    <p:extLst>
      <p:ext uri="{BB962C8B-B14F-4D97-AF65-F5344CB8AC3E}">
        <p14:creationId xmlns:p14="http://schemas.microsoft.com/office/powerpoint/2010/main" val="241625067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12</a:t>
            </a:fld>
            <a:endParaRPr lang="fr-FR"/>
          </a:p>
        </p:txBody>
      </p:sp>
    </p:spTree>
    <p:extLst>
      <p:ext uri="{BB962C8B-B14F-4D97-AF65-F5344CB8AC3E}">
        <p14:creationId xmlns:p14="http://schemas.microsoft.com/office/powerpoint/2010/main" val="33422032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13</a:t>
            </a:fld>
            <a:endParaRPr lang="fr-FR"/>
          </a:p>
        </p:txBody>
      </p:sp>
    </p:spTree>
    <p:extLst>
      <p:ext uri="{BB962C8B-B14F-4D97-AF65-F5344CB8AC3E}">
        <p14:creationId xmlns:p14="http://schemas.microsoft.com/office/powerpoint/2010/main" val="404786423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8B3784F3-2271-4F8D-A0BC-8F40E6849FE5}" type="slidenum">
              <a:rPr lang="fr-FR" smtClean="0"/>
              <a:t>14</a:t>
            </a:fld>
            <a:endParaRPr lang="fr-FR"/>
          </a:p>
        </p:txBody>
      </p:sp>
    </p:spTree>
    <p:extLst>
      <p:ext uri="{BB962C8B-B14F-4D97-AF65-F5344CB8AC3E}">
        <p14:creationId xmlns:p14="http://schemas.microsoft.com/office/powerpoint/2010/main" val="492081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2</a:t>
            </a:fld>
            <a:endParaRPr lang="fr-FR"/>
          </a:p>
        </p:txBody>
      </p:sp>
    </p:spTree>
    <p:extLst>
      <p:ext uri="{BB962C8B-B14F-4D97-AF65-F5344CB8AC3E}">
        <p14:creationId xmlns:p14="http://schemas.microsoft.com/office/powerpoint/2010/main" val="1573581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3</a:t>
            </a:fld>
            <a:endParaRPr lang="fr-FR"/>
          </a:p>
        </p:txBody>
      </p:sp>
    </p:spTree>
    <p:extLst>
      <p:ext uri="{BB962C8B-B14F-4D97-AF65-F5344CB8AC3E}">
        <p14:creationId xmlns:p14="http://schemas.microsoft.com/office/powerpoint/2010/main" val="3425240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4</a:t>
            </a:fld>
            <a:endParaRPr lang="fr-FR"/>
          </a:p>
        </p:txBody>
      </p:sp>
    </p:spTree>
    <p:extLst>
      <p:ext uri="{BB962C8B-B14F-4D97-AF65-F5344CB8AC3E}">
        <p14:creationId xmlns:p14="http://schemas.microsoft.com/office/powerpoint/2010/main" val="920282585"/>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5</a:t>
            </a:fld>
            <a:endParaRPr lang="fr-FR"/>
          </a:p>
        </p:txBody>
      </p:sp>
    </p:spTree>
    <p:extLst>
      <p:ext uri="{BB962C8B-B14F-4D97-AF65-F5344CB8AC3E}">
        <p14:creationId xmlns:p14="http://schemas.microsoft.com/office/powerpoint/2010/main" val="2356717734"/>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6</a:t>
            </a:fld>
            <a:endParaRPr lang="fr-FR"/>
          </a:p>
        </p:txBody>
      </p:sp>
    </p:spTree>
    <p:extLst>
      <p:ext uri="{BB962C8B-B14F-4D97-AF65-F5344CB8AC3E}">
        <p14:creationId xmlns:p14="http://schemas.microsoft.com/office/powerpoint/2010/main" val="10594662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7</a:t>
            </a:fld>
            <a:endParaRPr lang="fr-FR"/>
          </a:p>
        </p:txBody>
      </p:sp>
    </p:spTree>
    <p:extLst>
      <p:ext uri="{BB962C8B-B14F-4D97-AF65-F5344CB8AC3E}">
        <p14:creationId xmlns:p14="http://schemas.microsoft.com/office/powerpoint/2010/main" val="11563362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8</a:t>
            </a:fld>
            <a:endParaRPr lang="fr-FR"/>
          </a:p>
        </p:txBody>
      </p:sp>
    </p:spTree>
    <p:extLst>
      <p:ext uri="{BB962C8B-B14F-4D97-AF65-F5344CB8AC3E}">
        <p14:creationId xmlns:p14="http://schemas.microsoft.com/office/powerpoint/2010/main" val="34164493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B3784F3-2271-4F8D-A0BC-8F40E6849FE5}" type="slidenum">
              <a:rPr lang="fr-FR" smtClean="0"/>
              <a:t>9</a:t>
            </a:fld>
            <a:endParaRPr lang="fr-FR"/>
          </a:p>
        </p:txBody>
      </p:sp>
    </p:spTree>
    <p:extLst>
      <p:ext uri="{BB962C8B-B14F-4D97-AF65-F5344CB8AC3E}">
        <p14:creationId xmlns:p14="http://schemas.microsoft.com/office/powerpoint/2010/main" val="1368263244"/>
      </p:ext>
    </p:extLst>
  </p:cSld>
  <p:clrMapOvr>
    <a:masterClrMapping/>
  </p:clrMapOvr>
</p:notes>
</file>

<file path=ppt/slideLayouts/_rels/slideLayout1016.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1.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13.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27.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33.xml.rels>&#65279;<?xml version="1.0" encoding="utf-8"?><Relationships xmlns="http://schemas.openxmlformats.org/package/2006/relationships"><Relationship Type="http://schemas.openxmlformats.org/officeDocument/2006/relationships/image" Target="/ppt/media/image52.png" Id="rId3" /><Relationship Type="http://schemas.openxmlformats.org/officeDocument/2006/relationships/image" Target="/ppt/media/image92.jpeg" Id="rId2" /><Relationship Type="http://schemas.openxmlformats.org/officeDocument/2006/relationships/slideMaster" Target="/ppt/slideMasters/slideMaster11.xml" Id="rId1" /><Relationship Type="http://schemas.openxmlformats.org/officeDocument/2006/relationships/image" Target="/ppt/media/image62.svg" Id="rId4" /></Relationships>
</file>

<file path=ppt/slideLayouts/_rels/slideLayout1419.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515.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610.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78.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84.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917.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29.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35.xml.rels>&#65279;<?xml version="1.0" encoding="utf-8"?><Relationships xmlns="http://schemas.openxmlformats.org/package/2006/relationships"><Relationship Type="http://schemas.openxmlformats.org/officeDocument/2006/relationships/image" Target="/ppt/media/image23.png" Id="rId3" /><Relationship Type="http://schemas.openxmlformats.org/officeDocument/2006/relationships/image" Target="/ppt/media/image14.jpeg" Id="rId2" /><Relationship Type="http://schemas.openxmlformats.org/officeDocument/2006/relationships/slideMaster" Target="/ppt/slideMasters/slideMaster11.xml" Id="rId1" /><Relationship Type="http://schemas.openxmlformats.org/officeDocument/2006/relationships/image" Target="/ppt/media/image33.svg" Id="rId4" /></Relationships>
</file>

<file path=ppt/slideLayouts/_rels/slideLayout41.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514.xml.rels>&#65279;<?xml version="1.0" encoding="utf-8"?><Relationships xmlns="http://schemas.openxmlformats.org/package/2006/relationships"><Relationship Type="http://schemas.openxmlformats.org/officeDocument/2006/relationships/image" Target="/ppt/media/image52.png" Id="rId3" /><Relationship Type="http://schemas.openxmlformats.org/officeDocument/2006/relationships/image" Target="/ppt/media/image45.jpeg" Id="rId2" /><Relationship Type="http://schemas.openxmlformats.org/officeDocument/2006/relationships/slideMaster" Target="/ppt/slideMasters/slideMaster11.xml" Id="rId1" /><Relationship Type="http://schemas.openxmlformats.org/officeDocument/2006/relationships/image" Target="/ppt/media/image62.svg" Id="rId4" /></Relationships>
</file>

<file path=ppt/slideLayouts/_rels/slideLayout612.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76.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82.xml.rels>&#65279;<?xml version="1.0" encoding="utf-8"?><Relationships xmlns="http://schemas.openxmlformats.org/package/2006/relationships"><Relationship Type="http://schemas.openxmlformats.org/officeDocument/2006/relationships/image" Target="/ppt/media/image8.svg" Id="rId3" /><Relationship Type="http://schemas.openxmlformats.org/officeDocument/2006/relationships/image" Target="/ppt/media/image7.png" Id="rId2" /><Relationship Type="http://schemas.openxmlformats.org/officeDocument/2006/relationships/slideMaster" Target="/ppt/slideMasters/slideMaster11.xml" Id="rId1" /></Relationships>
</file>

<file path=ppt/slideLayouts/_rels/slideLayout918.xml.rels>&#65279;<?xml version="1.0" encoding="utf-8"?><Relationships xmlns="http://schemas.openxmlformats.org/package/2006/relationships"><Relationship Type="http://schemas.openxmlformats.org/officeDocument/2006/relationships/image" Target="/ppt/media/image8.svg" Id="rId3" /><Relationship Type="http://schemas.openxmlformats.org/officeDocument/2006/relationships/image" Target="/ppt/media/image7.png" Id="rId2" /><Relationship Type="http://schemas.openxmlformats.org/officeDocument/2006/relationships/slideMaster" Target="/ppt/slideMasters/slideMaster11.xml" Id="rId1" /></Relationships>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Comparaison avec image">
    <p:spTree>
      <p:nvGrpSpPr>
        <p:cNvPr id="1" name=""/>
        <p:cNvGrpSpPr/>
        <p:nvPr/>
      </p:nvGrpSpPr>
      <p:grpSpPr>
        <a:xfrm>
          <a:off x="0" y="0"/>
          <a:ext cx="0" cy="0"/>
          <a:chOff x="0" y="0"/>
          <a:chExt cx="0" cy="0"/>
        </a:xfrm>
      </p:grpSpPr>
      <p:sp>
        <p:nvSpPr>
          <p:cNvPr id="10" name="Espace réservé d’image 7">
            <a:extLst>
              <a:ext uri="{FF2B5EF4-FFF2-40B4-BE49-F238E27FC236}">
                <a16:creationId xmlns:a16="http://schemas.microsoft.com/office/drawing/2014/main" id="{8610CAC7-0287-4791-AA90-6C130B8730D8}"/>
              </a:ext>
            </a:extLst>
          </p:cNvPr>
          <p:cNvSpPr>
            <a:spLocks noGrp="1"/>
          </p:cNvSpPr>
          <p:nvPr>
            <p:ph type="pic" sz="quarter" idx="14"/>
          </p:nvPr>
        </p:nvSpPr>
        <p:spPr>
          <a:xfrm>
            <a:off x="1524" y="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FE9E034D-C1DD-48C0-BB6B-FDC6F8EBA558}"/>
              </a:ext>
            </a:extLst>
          </p:cNvPr>
          <p:cNvSpPr>
            <a:spLocks noGrp="1"/>
          </p:cNvSpPr>
          <p:nvPr>
            <p:ph type="title" hasCustomPrompt="1"/>
          </p:nvPr>
        </p:nvSpPr>
        <p:spPr>
          <a:xfrm>
            <a:off x="6638544" y="960120"/>
            <a:ext cx="4700016" cy="1325563"/>
          </a:xfrm>
        </p:spPr>
        <p:txBody>
          <a:bodyPr rtlCol="0"/>
          <a:lstStyle>
            <a:lvl1pPr algn="ctr">
              <a:defRPr>
                <a:solidFill>
                  <a:schemeClr val="accent3">
                    <a:lumMod val="25000"/>
                  </a:schemeClr>
                </a:solidFill>
              </a:defRPr>
            </a:lvl1pPr>
          </a:lstStyle>
          <a:p>
            <a:pPr rtl="0"/>
            <a:r>
              <a:rPr lang="fr-FR" noProof="0"/>
              <a:t>Cliquez pour modifier le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6931152" y="2715768"/>
            <a:ext cx="4114800" cy="1188720"/>
          </a:xfrm>
        </p:spPr>
        <p:txBody>
          <a:bodyPr rtlCol="0" anchor="t">
            <a:normAutofit/>
          </a:bodyPr>
          <a:lstStyle>
            <a:lvl1pPr marL="0" indent="0" algn="ctr">
              <a:lnSpc>
                <a:spcPts val="2100"/>
              </a:lnSpc>
              <a:buNone/>
              <a:defRPr sz="1400" b="0">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931152" y="4663440"/>
            <a:ext cx="4114800" cy="1005840"/>
          </a:xfrm>
        </p:spPr>
        <p:txBody>
          <a:bodyPr rtlCol="0" anchor="t">
            <a:normAutofit/>
          </a:bodyPr>
          <a:lstStyle>
            <a:lvl1pPr marL="0" indent="0" algn="ctr">
              <a:lnSpc>
                <a:spcPts val="2100"/>
              </a:lnSpc>
              <a:buNone/>
              <a:defRPr sz="1400" b="0">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ici pour modifier le texte </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lvl1pPr>
          </a:lstStyle>
          <a:p>
            <a:pPr rtl="0"/>
            <a:r>
              <a:rPr lang="fr-FR" noProof="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fr-FR" noProof="0"/>
              <a:t>PRÉSENTATION POUR CONFÉRENCE</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2305357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2BDD9099-6901-40BC-B1DA-AD6ADD5C6099}"/>
              </a:ext>
            </a:extLst>
          </p:cNvPr>
          <p:cNvSpPr>
            <a:spLocks noGrp="1"/>
          </p:cNvSpPr>
          <p:nvPr>
            <p:ph type="pic" sz="quarter" idx="14"/>
          </p:nvPr>
        </p:nvSpPr>
        <p:spPr>
          <a:xfrm>
            <a:off x="1524" y="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6C25C416-A3A2-4CF9-9532-2C0BFB51CFDF}"/>
              </a:ext>
            </a:extLst>
          </p:cNvPr>
          <p:cNvSpPr>
            <a:spLocks noGrp="1"/>
          </p:cNvSpPr>
          <p:nvPr userDrawn="1">
            <p:ph type="ctrTitle"/>
          </p:nvPr>
        </p:nvSpPr>
        <p:spPr>
          <a:xfrm>
            <a:off x="458724" y="4524231"/>
            <a:ext cx="11274552" cy="1162499"/>
          </a:xfrm>
          <a:solidFill>
            <a:schemeClr val="tx1">
              <a:alpha val="10000"/>
            </a:schemeClr>
          </a:solidFill>
          <a:ln w="38100">
            <a:solidFill>
              <a:schemeClr val="tx2"/>
            </a:solidFill>
          </a:ln>
        </p:spPr>
        <p:txBody>
          <a:bodyPr lIns="274320" rtlCol="0" anchor="ctr">
            <a:normAutofit/>
          </a:bodyPr>
          <a:lstStyle>
            <a:lvl1pPr algn="l">
              <a:lnSpc>
                <a:spcPct val="108000"/>
              </a:lnSpc>
              <a:defRPr sz="4400" spc="100" baseline="0">
                <a:solidFill>
                  <a:schemeClr val="accent5">
                    <a:lumMod val="20000"/>
                    <a:lumOff val="80000"/>
                  </a:schemeClr>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43D32955-BB06-40DE-A14A-2170FD41AD52}"/>
              </a:ext>
            </a:extLst>
          </p:cNvPr>
          <p:cNvSpPr>
            <a:spLocks noGrp="1"/>
          </p:cNvSpPr>
          <p:nvPr userDrawn="1">
            <p:ph type="subTitle" idx="1" hasCustomPrompt="1"/>
          </p:nvPr>
        </p:nvSpPr>
        <p:spPr>
          <a:xfrm>
            <a:off x="458723" y="5686727"/>
            <a:ext cx="5637271" cy="692639"/>
          </a:xfrm>
          <a:solidFill>
            <a:schemeClr val="tx1">
              <a:alpha val="10000"/>
            </a:schemeClr>
          </a:solidFill>
          <a:ln w="38100">
            <a:solidFill>
              <a:schemeClr val="tx2"/>
            </a:solidFill>
          </a:ln>
        </p:spPr>
        <p:txBody>
          <a:bodyPr lIns="274320" rtlCol="0" anchor="ctr">
            <a:normAutofit/>
          </a:bodyPr>
          <a:lstStyle>
            <a:lvl1pPr marL="0" indent="0" algn="l">
              <a:lnSpc>
                <a:spcPct val="108000"/>
              </a:lnSpc>
              <a:spcBef>
                <a:spcPts val="0"/>
              </a:spcBef>
              <a:buNone/>
              <a:defRPr sz="1800" cap="all" spc="100" baseline="0">
                <a:solidFill>
                  <a:schemeClr val="accent5">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CLIQUEZ POUR MODIFIER</a:t>
            </a:r>
          </a:p>
        </p:txBody>
      </p:sp>
      <p:sp>
        <p:nvSpPr>
          <p:cNvPr id="9" name="Espace réservé du texte 8">
            <a:extLst>
              <a:ext uri="{FF2B5EF4-FFF2-40B4-BE49-F238E27FC236}">
                <a16:creationId xmlns:a16="http://schemas.microsoft.com/office/drawing/2014/main" id="{AEC85266-52B0-409F-8CE4-E444E424D5E1}"/>
              </a:ext>
            </a:extLst>
          </p:cNvPr>
          <p:cNvSpPr>
            <a:spLocks noGrp="1"/>
          </p:cNvSpPr>
          <p:nvPr userDrawn="1">
            <p:ph type="body" sz="quarter" idx="13" hasCustomPrompt="1"/>
          </p:nvPr>
        </p:nvSpPr>
        <p:spPr>
          <a:xfrm>
            <a:off x="6095993" y="5686727"/>
            <a:ext cx="5637269" cy="692638"/>
          </a:xfrm>
          <a:solidFill>
            <a:schemeClr val="tx1">
              <a:alpha val="10000"/>
            </a:schemeClr>
          </a:solidFill>
          <a:ln w="38100">
            <a:solidFill>
              <a:schemeClr val="tx2"/>
            </a:solidFill>
          </a:ln>
        </p:spPr>
        <p:txBody>
          <a:bodyPr lIns="274320" rtlCol="0" anchor="ctr">
            <a:normAutofit/>
          </a:bodyPr>
          <a:lstStyle>
            <a:lvl1pPr marL="0" indent="0" algn="l">
              <a:lnSpc>
                <a:spcPct val="108000"/>
              </a:lnSpc>
              <a:spcBef>
                <a:spcPts val="0"/>
              </a:spcBef>
              <a:buNone/>
              <a:defRPr sz="1800" cap="all" spc="100" baseline="0">
                <a:solidFill>
                  <a:schemeClr val="accent5">
                    <a:lumMod val="20000"/>
                    <a:lumOff val="80000"/>
                  </a:schemeClr>
                </a:solidFill>
              </a:defRPr>
            </a:lvl1pPr>
          </a:lstStyle>
          <a:p>
            <a:pPr lvl="0" rtl="0"/>
            <a:r>
              <a:rPr lang="fr-FR" noProof="0"/>
              <a:t>DATE</a:t>
            </a:r>
          </a:p>
        </p:txBody>
      </p:sp>
    </p:spTree>
    <p:extLst>
      <p:ext uri="{BB962C8B-B14F-4D97-AF65-F5344CB8AC3E}">
        <p14:creationId xmlns:p14="http://schemas.microsoft.com/office/powerpoint/2010/main" val="3839583478"/>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a:xfrm>
            <a:off x="838200" y="749808"/>
            <a:ext cx="10515600" cy="914400"/>
          </a:xfrm>
        </p:spPr>
        <p:txBody>
          <a:bodyPr rtlCol="0"/>
          <a:lstStyle>
            <a:lvl1pPr algn="ctr">
              <a:defRPr>
                <a:solidFill>
                  <a:schemeClr val="accent3">
                    <a:lumMod val="25000"/>
                  </a:schemeClr>
                </a:solidFill>
              </a:defRPr>
            </a:lvl1pPr>
          </a:lstStyle>
          <a:p>
            <a:pPr rtl="0"/>
            <a:r>
              <a:rPr lang="fr-FR" noProof="0"/>
              <a:t>Modifiez le style du titre</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accent3">
                    <a:lumMod val="25000"/>
                  </a:schemeClr>
                </a:solidFill>
              </a:defRPr>
            </a:lvl1pPr>
          </a:lstStyle>
          <a:p>
            <a:pPr rtl="0"/>
            <a:r>
              <a:rPr lang="fr-FR" noProof="0"/>
              <a:t>PRÉSENTATION POUR CONFÉRENCE</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accent3">
                    <a:lumMod val="25000"/>
                  </a:schemeClr>
                </a:solidFill>
              </a:defRPr>
            </a:lvl1pPr>
          </a:lstStyle>
          <a:p>
            <a:pPr rtl="0"/>
            <a:fld id="{19B51A1E-902D-48AF-9020-955120F399B6}" type="slidenum">
              <a:rPr lang="fr-FR" noProof="0" smtClean="0"/>
              <a:pPr/>
              <a:t>‹N°›</a:t>
            </a:fld>
            <a:endParaRPr lang="fr-FR" noProof="0"/>
          </a:p>
        </p:txBody>
      </p:sp>
      <p:sp>
        <p:nvSpPr>
          <p:cNvPr id="35" name="Espace réservé du texte 10">
            <a:extLst>
              <a:ext uri="{FF2B5EF4-FFF2-40B4-BE49-F238E27FC236}">
                <a16:creationId xmlns:a16="http://schemas.microsoft.com/office/drawing/2014/main" id="{301DA176-9193-4B04-B599-C94E317913E0}"/>
              </a:ext>
            </a:extLst>
          </p:cNvPr>
          <p:cNvSpPr>
            <a:spLocks noGrp="1"/>
          </p:cNvSpPr>
          <p:nvPr>
            <p:ph type="body" sz="quarter" idx="33" hasCustomPrompt="1"/>
          </p:nvPr>
        </p:nvSpPr>
        <p:spPr>
          <a:xfrm>
            <a:off x="758952" y="3127677"/>
            <a:ext cx="1051560" cy="457200"/>
          </a:xfrm>
        </p:spPr>
        <p:txBody>
          <a:bodyPr rtlCol="0" anchor="ctr"/>
          <a:lstStyle>
            <a:lvl1pPr marL="0" indent="0" algn="ctr">
              <a:buNone/>
              <a:defRPr sz="1400" b="1" spc="300" baseline="0">
                <a:solidFill>
                  <a:schemeClr val="accent3">
                    <a:lumMod val="25000"/>
                  </a:schemeClr>
                </a:solidFill>
                <a:latin typeface="+mj-lt"/>
              </a:defRPr>
            </a:lvl1pPr>
          </a:lstStyle>
          <a:p>
            <a:pPr lvl="0" rtl="0"/>
            <a:r>
              <a:rPr lang="fr-FR" noProof="0"/>
              <a:t>Année</a:t>
            </a:r>
          </a:p>
        </p:txBody>
      </p:sp>
      <p:sp>
        <p:nvSpPr>
          <p:cNvPr id="36" name="Espace réservé du texte 10">
            <a:extLst>
              <a:ext uri="{FF2B5EF4-FFF2-40B4-BE49-F238E27FC236}">
                <a16:creationId xmlns:a16="http://schemas.microsoft.com/office/drawing/2014/main" id="{D950A6C4-345F-4857-A613-BA3B56096B8F}"/>
              </a:ext>
            </a:extLst>
          </p:cNvPr>
          <p:cNvSpPr>
            <a:spLocks noGrp="1"/>
          </p:cNvSpPr>
          <p:nvPr>
            <p:ph type="body" sz="quarter" idx="34" hasCustomPrompt="1"/>
          </p:nvPr>
        </p:nvSpPr>
        <p:spPr>
          <a:xfrm>
            <a:off x="196596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38" name="Espace réservé du texte 10">
            <a:extLst>
              <a:ext uri="{FF2B5EF4-FFF2-40B4-BE49-F238E27FC236}">
                <a16:creationId xmlns:a16="http://schemas.microsoft.com/office/drawing/2014/main" id="{DD4ADE2E-411A-4FE3-BE95-DAF1FDCBC555}"/>
              </a:ext>
            </a:extLst>
          </p:cNvPr>
          <p:cNvSpPr>
            <a:spLocks noGrp="1"/>
          </p:cNvSpPr>
          <p:nvPr>
            <p:ph type="body" sz="quarter" idx="35" hasCustomPrompt="1"/>
          </p:nvPr>
        </p:nvSpPr>
        <p:spPr>
          <a:xfrm>
            <a:off x="275388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39" name="Espace réservé du texte 10">
            <a:extLst>
              <a:ext uri="{FF2B5EF4-FFF2-40B4-BE49-F238E27FC236}">
                <a16:creationId xmlns:a16="http://schemas.microsoft.com/office/drawing/2014/main" id="{47FAF332-F615-4C47-95EA-CE17DFEE62A7}"/>
              </a:ext>
            </a:extLst>
          </p:cNvPr>
          <p:cNvSpPr>
            <a:spLocks noGrp="1"/>
          </p:cNvSpPr>
          <p:nvPr>
            <p:ph type="body" sz="quarter" idx="36" hasCustomPrompt="1"/>
          </p:nvPr>
        </p:nvSpPr>
        <p:spPr>
          <a:xfrm>
            <a:off x="354180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0" name="Espace réservé du texte 10">
            <a:extLst>
              <a:ext uri="{FF2B5EF4-FFF2-40B4-BE49-F238E27FC236}">
                <a16:creationId xmlns:a16="http://schemas.microsoft.com/office/drawing/2014/main" id="{4AE2424F-E961-4201-91A6-3AAB4B81F204}"/>
              </a:ext>
            </a:extLst>
          </p:cNvPr>
          <p:cNvSpPr>
            <a:spLocks noGrp="1"/>
          </p:cNvSpPr>
          <p:nvPr>
            <p:ph type="body" sz="quarter" idx="37" hasCustomPrompt="1"/>
          </p:nvPr>
        </p:nvSpPr>
        <p:spPr>
          <a:xfrm>
            <a:off x="432972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1" name="Espace réservé du texte 10">
            <a:extLst>
              <a:ext uri="{FF2B5EF4-FFF2-40B4-BE49-F238E27FC236}">
                <a16:creationId xmlns:a16="http://schemas.microsoft.com/office/drawing/2014/main" id="{376057B0-36CD-44FC-A0B9-2DD64FB47DD7}"/>
              </a:ext>
            </a:extLst>
          </p:cNvPr>
          <p:cNvSpPr>
            <a:spLocks noGrp="1"/>
          </p:cNvSpPr>
          <p:nvPr>
            <p:ph type="body" sz="quarter" idx="38" hasCustomPrompt="1"/>
          </p:nvPr>
        </p:nvSpPr>
        <p:spPr>
          <a:xfrm>
            <a:off x="758952" y="3928953"/>
            <a:ext cx="1051560" cy="457200"/>
          </a:xfrm>
        </p:spPr>
        <p:txBody>
          <a:bodyPr rtlCol="0" anchor="ctr"/>
          <a:lstStyle>
            <a:lvl1pPr marL="0" indent="0" algn="ctr">
              <a:buNone/>
              <a:defRPr sz="1400" b="1" spc="300" baseline="0">
                <a:solidFill>
                  <a:schemeClr val="accent3">
                    <a:lumMod val="25000"/>
                  </a:schemeClr>
                </a:solidFill>
                <a:latin typeface="+mj-lt"/>
              </a:defRPr>
            </a:lvl1pPr>
          </a:lstStyle>
          <a:p>
            <a:pPr lvl="0" rtl="0"/>
            <a:r>
              <a:rPr lang="fr-FR" noProof="0"/>
              <a:t>Année</a:t>
            </a:r>
          </a:p>
        </p:txBody>
      </p:sp>
      <p:sp>
        <p:nvSpPr>
          <p:cNvPr id="42" name="Espace réservé du texte 10">
            <a:extLst>
              <a:ext uri="{FF2B5EF4-FFF2-40B4-BE49-F238E27FC236}">
                <a16:creationId xmlns:a16="http://schemas.microsoft.com/office/drawing/2014/main" id="{676D61D8-553D-48A5-A736-7775F27B69B5}"/>
              </a:ext>
            </a:extLst>
          </p:cNvPr>
          <p:cNvSpPr>
            <a:spLocks noGrp="1"/>
          </p:cNvSpPr>
          <p:nvPr>
            <p:ph type="body" sz="quarter" idx="39" hasCustomPrompt="1"/>
          </p:nvPr>
        </p:nvSpPr>
        <p:spPr>
          <a:xfrm>
            <a:off x="511764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3" name="Espace réservé du texte 10">
            <a:extLst>
              <a:ext uri="{FF2B5EF4-FFF2-40B4-BE49-F238E27FC236}">
                <a16:creationId xmlns:a16="http://schemas.microsoft.com/office/drawing/2014/main" id="{82028ADE-A26E-4E87-85C6-87A161CB8243}"/>
              </a:ext>
            </a:extLst>
          </p:cNvPr>
          <p:cNvSpPr>
            <a:spLocks noGrp="1"/>
          </p:cNvSpPr>
          <p:nvPr>
            <p:ph type="body" sz="quarter" idx="40" hasCustomPrompt="1"/>
          </p:nvPr>
        </p:nvSpPr>
        <p:spPr>
          <a:xfrm>
            <a:off x="590556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4" name="Espace réservé du texte 10">
            <a:extLst>
              <a:ext uri="{FF2B5EF4-FFF2-40B4-BE49-F238E27FC236}">
                <a16:creationId xmlns:a16="http://schemas.microsoft.com/office/drawing/2014/main" id="{D49729D5-3821-43F6-A1C5-5549E5177E02}"/>
              </a:ext>
            </a:extLst>
          </p:cNvPr>
          <p:cNvSpPr>
            <a:spLocks noGrp="1"/>
          </p:cNvSpPr>
          <p:nvPr>
            <p:ph type="body" sz="quarter" idx="41" hasCustomPrompt="1"/>
          </p:nvPr>
        </p:nvSpPr>
        <p:spPr>
          <a:xfrm>
            <a:off x="669348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5" name="Espace réservé du texte 10">
            <a:extLst>
              <a:ext uri="{FF2B5EF4-FFF2-40B4-BE49-F238E27FC236}">
                <a16:creationId xmlns:a16="http://schemas.microsoft.com/office/drawing/2014/main" id="{02C709FA-DC0E-435A-A4A7-A975A8D413BA}"/>
              </a:ext>
            </a:extLst>
          </p:cNvPr>
          <p:cNvSpPr>
            <a:spLocks noGrp="1"/>
          </p:cNvSpPr>
          <p:nvPr>
            <p:ph type="body" sz="quarter" idx="42" hasCustomPrompt="1"/>
          </p:nvPr>
        </p:nvSpPr>
        <p:spPr>
          <a:xfrm>
            <a:off x="905724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6" name="Espace réservé du texte 10">
            <a:extLst>
              <a:ext uri="{FF2B5EF4-FFF2-40B4-BE49-F238E27FC236}">
                <a16:creationId xmlns:a16="http://schemas.microsoft.com/office/drawing/2014/main" id="{018BA8DF-331D-4B6E-AF52-AA13732A6B95}"/>
              </a:ext>
            </a:extLst>
          </p:cNvPr>
          <p:cNvSpPr>
            <a:spLocks noGrp="1"/>
          </p:cNvSpPr>
          <p:nvPr>
            <p:ph type="body" sz="quarter" idx="43" hasCustomPrompt="1"/>
          </p:nvPr>
        </p:nvSpPr>
        <p:spPr>
          <a:xfrm>
            <a:off x="748140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7" name="Espace réservé du texte 10">
            <a:extLst>
              <a:ext uri="{FF2B5EF4-FFF2-40B4-BE49-F238E27FC236}">
                <a16:creationId xmlns:a16="http://schemas.microsoft.com/office/drawing/2014/main" id="{DBEB8F26-CF5F-4C8F-94D3-2DACD0914B60}"/>
              </a:ext>
            </a:extLst>
          </p:cNvPr>
          <p:cNvSpPr>
            <a:spLocks noGrp="1"/>
          </p:cNvSpPr>
          <p:nvPr>
            <p:ph type="body" sz="quarter" idx="44" hasCustomPrompt="1"/>
          </p:nvPr>
        </p:nvSpPr>
        <p:spPr>
          <a:xfrm>
            <a:off x="826932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8" name="Espace réservé du texte 10">
            <a:extLst>
              <a:ext uri="{FF2B5EF4-FFF2-40B4-BE49-F238E27FC236}">
                <a16:creationId xmlns:a16="http://schemas.microsoft.com/office/drawing/2014/main" id="{0EC0A380-C705-47E5-960A-C495280B86E2}"/>
              </a:ext>
            </a:extLst>
          </p:cNvPr>
          <p:cNvSpPr>
            <a:spLocks noGrp="1"/>
          </p:cNvSpPr>
          <p:nvPr>
            <p:ph type="body" sz="quarter" idx="45" hasCustomPrompt="1"/>
          </p:nvPr>
        </p:nvSpPr>
        <p:spPr>
          <a:xfrm>
            <a:off x="984516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49" name="Espace réservé du texte 10">
            <a:extLst>
              <a:ext uri="{FF2B5EF4-FFF2-40B4-BE49-F238E27FC236}">
                <a16:creationId xmlns:a16="http://schemas.microsoft.com/office/drawing/2014/main" id="{E217E3B9-2273-4A22-A07E-4FEFB35FCC01}"/>
              </a:ext>
            </a:extLst>
          </p:cNvPr>
          <p:cNvSpPr>
            <a:spLocks noGrp="1"/>
          </p:cNvSpPr>
          <p:nvPr>
            <p:ph type="body" sz="quarter" idx="46" hasCustomPrompt="1"/>
          </p:nvPr>
        </p:nvSpPr>
        <p:spPr>
          <a:xfrm>
            <a:off x="10633085"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0" name="Espace réservé du texte 10">
            <a:extLst>
              <a:ext uri="{FF2B5EF4-FFF2-40B4-BE49-F238E27FC236}">
                <a16:creationId xmlns:a16="http://schemas.microsoft.com/office/drawing/2014/main" id="{FE119361-CC51-4C9D-A4B5-BDEEE01371A3}"/>
              </a:ext>
            </a:extLst>
          </p:cNvPr>
          <p:cNvSpPr>
            <a:spLocks noGrp="1"/>
          </p:cNvSpPr>
          <p:nvPr>
            <p:ph type="body" sz="quarter" idx="47" hasCustomPrompt="1"/>
          </p:nvPr>
        </p:nvSpPr>
        <p:spPr>
          <a:xfrm>
            <a:off x="1969915"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1" name="Espace réservé du texte 10">
            <a:extLst>
              <a:ext uri="{FF2B5EF4-FFF2-40B4-BE49-F238E27FC236}">
                <a16:creationId xmlns:a16="http://schemas.microsoft.com/office/drawing/2014/main" id="{E39AABDA-9976-4AB3-BCBF-77B491015F50}"/>
              </a:ext>
            </a:extLst>
          </p:cNvPr>
          <p:cNvSpPr>
            <a:spLocks noGrp="1"/>
          </p:cNvSpPr>
          <p:nvPr>
            <p:ph type="body" sz="quarter" idx="48" hasCustomPrompt="1"/>
          </p:nvPr>
        </p:nvSpPr>
        <p:spPr>
          <a:xfrm>
            <a:off x="2757602"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2" name="Espace réservé du texte 10">
            <a:extLst>
              <a:ext uri="{FF2B5EF4-FFF2-40B4-BE49-F238E27FC236}">
                <a16:creationId xmlns:a16="http://schemas.microsoft.com/office/drawing/2014/main" id="{9EFE40FF-B422-4391-9236-D2D2D09F30C6}"/>
              </a:ext>
            </a:extLst>
          </p:cNvPr>
          <p:cNvSpPr>
            <a:spLocks noGrp="1"/>
          </p:cNvSpPr>
          <p:nvPr>
            <p:ph type="body" sz="quarter" idx="49" hasCustomPrompt="1"/>
          </p:nvPr>
        </p:nvSpPr>
        <p:spPr>
          <a:xfrm>
            <a:off x="3545289"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3" name="Espace réservé du texte 10">
            <a:extLst>
              <a:ext uri="{FF2B5EF4-FFF2-40B4-BE49-F238E27FC236}">
                <a16:creationId xmlns:a16="http://schemas.microsoft.com/office/drawing/2014/main" id="{6B6D260C-7D2F-4024-86D5-8338D454EBE7}"/>
              </a:ext>
            </a:extLst>
          </p:cNvPr>
          <p:cNvSpPr>
            <a:spLocks noGrp="1"/>
          </p:cNvSpPr>
          <p:nvPr>
            <p:ph type="body" sz="quarter" idx="50" hasCustomPrompt="1"/>
          </p:nvPr>
        </p:nvSpPr>
        <p:spPr>
          <a:xfrm>
            <a:off x="4332976"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4" name="Espace réservé du texte 10">
            <a:extLst>
              <a:ext uri="{FF2B5EF4-FFF2-40B4-BE49-F238E27FC236}">
                <a16:creationId xmlns:a16="http://schemas.microsoft.com/office/drawing/2014/main" id="{2F9B810E-07ED-4DCA-941C-C388D0D629A2}"/>
              </a:ext>
            </a:extLst>
          </p:cNvPr>
          <p:cNvSpPr>
            <a:spLocks noGrp="1"/>
          </p:cNvSpPr>
          <p:nvPr>
            <p:ph type="body" sz="quarter" idx="51" hasCustomPrompt="1"/>
          </p:nvPr>
        </p:nvSpPr>
        <p:spPr>
          <a:xfrm>
            <a:off x="5120663"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5" name="Espace réservé du texte 10">
            <a:extLst>
              <a:ext uri="{FF2B5EF4-FFF2-40B4-BE49-F238E27FC236}">
                <a16:creationId xmlns:a16="http://schemas.microsoft.com/office/drawing/2014/main" id="{BD4447B3-0D22-4C7F-943D-0B5872782834}"/>
              </a:ext>
            </a:extLst>
          </p:cNvPr>
          <p:cNvSpPr>
            <a:spLocks noGrp="1"/>
          </p:cNvSpPr>
          <p:nvPr>
            <p:ph type="body" sz="quarter" idx="52" hasCustomPrompt="1"/>
          </p:nvPr>
        </p:nvSpPr>
        <p:spPr>
          <a:xfrm>
            <a:off x="5908350"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6" name="Espace réservé du texte 10">
            <a:extLst>
              <a:ext uri="{FF2B5EF4-FFF2-40B4-BE49-F238E27FC236}">
                <a16:creationId xmlns:a16="http://schemas.microsoft.com/office/drawing/2014/main" id="{642B6C40-8744-4C84-B1E3-6E43D565F11D}"/>
              </a:ext>
            </a:extLst>
          </p:cNvPr>
          <p:cNvSpPr>
            <a:spLocks noGrp="1"/>
          </p:cNvSpPr>
          <p:nvPr>
            <p:ph type="body" sz="quarter" idx="53" hasCustomPrompt="1"/>
          </p:nvPr>
        </p:nvSpPr>
        <p:spPr>
          <a:xfrm>
            <a:off x="6696037"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7" name="Espace réservé du texte 10">
            <a:extLst>
              <a:ext uri="{FF2B5EF4-FFF2-40B4-BE49-F238E27FC236}">
                <a16:creationId xmlns:a16="http://schemas.microsoft.com/office/drawing/2014/main" id="{A59ADB66-05AF-4A45-9C95-D32C5989A67E}"/>
              </a:ext>
            </a:extLst>
          </p:cNvPr>
          <p:cNvSpPr>
            <a:spLocks noGrp="1"/>
          </p:cNvSpPr>
          <p:nvPr>
            <p:ph type="body" sz="quarter" idx="54" hasCustomPrompt="1"/>
          </p:nvPr>
        </p:nvSpPr>
        <p:spPr>
          <a:xfrm>
            <a:off x="9059098"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8" name="Espace réservé du texte 10">
            <a:extLst>
              <a:ext uri="{FF2B5EF4-FFF2-40B4-BE49-F238E27FC236}">
                <a16:creationId xmlns:a16="http://schemas.microsoft.com/office/drawing/2014/main" id="{0068B2A9-DD05-4E1D-BD33-A2E85A5EC6D9}"/>
              </a:ext>
            </a:extLst>
          </p:cNvPr>
          <p:cNvSpPr>
            <a:spLocks noGrp="1"/>
          </p:cNvSpPr>
          <p:nvPr>
            <p:ph type="body" sz="quarter" idx="55" hasCustomPrompt="1"/>
          </p:nvPr>
        </p:nvSpPr>
        <p:spPr>
          <a:xfrm>
            <a:off x="7483724"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59" name="Espace réservé du texte 10">
            <a:extLst>
              <a:ext uri="{FF2B5EF4-FFF2-40B4-BE49-F238E27FC236}">
                <a16:creationId xmlns:a16="http://schemas.microsoft.com/office/drawing/2014/main" id="{D9CC05E1-548C-4EEE-882C-6E8012689022}"/>
              </a:ext>
            </a:extLst>
          </p:cNvPr>
          <p:cNvSpPr>
            <a:spLocks noGrp="1"/>
          </p:cNvSpPr>
          <p:nvPr>
            <p:ph type="body" sz="quarter" idx="56" hasCustomPrompt="1"/>
          </p:nvPr>
        </p:nvSpPr>
        <p:spPr>
          <a:xfrm>
            <a:off x="8271411"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60" name="Espace réservé du texte 10">
            <a:extLst>
              <a:ext uri="{FF2B5EF4-FFF2-40B4-BE49-F238E27FC236}">
                <a16:creationId xmlns:a16="http://schemas.microsoft.com/office/drawing/2014/main" id="{8E2FCD6E-08B0-49F8-BB46-6509A73C3006}"/>
              </a:ext>
            </a:extLst>
          </p:cNvPr>
          <p:cNvSpPr>
            <a:spLocks noGrp="1"/>
          </p:cNvSpPr>
          <p:nvPr>
            <p:ph type="body" sz="quarter" idx="57" hasCustomPrompt="1"/>
          </p:nvPr>
        </p:nvSpPr>
        <p:spPr>
          <a:xfrm>
            <a:off x="9846785"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61" name="Espace réservé du texte 10">
            <a:extLst>
              <a:ext uri="{FF2B5EF4-FFF2-40B4-BE49-F238E27FC236}">
                <a16:creationId xmlns:a16="http://schemas.microsoft.com/office/drawing/2014/main" id="{8D149A50-AE02-4525-9165-71B5B24E27DF}"/>
              </a:ext>
            </a:extLst>
          </p:cNvPr>
          <p:cNvSpPr>
            <a:spLocks noGrp="1"/>
          </p:cNvSpPr>
          <p:nvPr>
            <p:ph type="body" sz="quarter" idx="58" hasCustomPrompt="1"/>
          </p:nvPr>
        </p:nvSpPr>
        <p:spPr>
          <a:xfrm>
            <a:off x="10634472"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fr-FR" noProof="0"/>
              <a:t>MM</a:t>
            </a:r>
          </a:p>
        </p:txBody>
      </p:sp>
      <p:sp>
        <p:nvSpPr>
          <p:cNvPr id="62" name="Espace réservé du texte 3">
            <a:extLst>
              <a:ext uri="{FF2B5EF4-FFF2-40B4-BE49-F238E27FC236}">
                <a16:creationId xmlns:a16="http://schemas.microsoft.com/office/drawing/2014/main" id="{24126B4E-6F4A-4E61-B11D-78A183E49459}"/>
              </a:ext>
            </a:extLst>
          </p:cNvPr>
          <p:cNvSpPr>
            <a:spLocks noGrp="1"/>
          </p:cNvSpPr>
          <p:nvPr>
            <p:ph type="body" sz="quarter" idx="59" hasCustomPrompt="1"/>
          </p:nvPr>
        </p:nvSpPr>
        <p:spPr>
          <a:xfrm>
            <a:off x="5360987" y="1760565"/>
            <a:ext cx="1828800" cy="696885"/>
          </a:xfrm>
          <a:noFill/>
          <a:ln w="12700">
            <a:solidFill>
              <a:schemeClr val="accent3"/>
            </a:solidFill>
          </a:ln>
        </p:spPr>
        <p:txBody>
          <a:bodyPr tIns="36000" rtlCol="0" anchor="ctr" anchorCtr="1">
            <a:normAutofit/>
          </a:bodyPr>
          <a:lstStyle>
            <a:lvl1pPr marL="0" indent="0" algn="ctr">
              <a:lnSpc>
                <a:spcPct val="100000"/>
              </a:lnSpc>
              <a:buNone/>
              <a:defRPr sz="1100" spc="20" baseline="0">
                <a:solidFill>
                  <a:schemeClr val="accent3">
                    <a:lumMod val="25000"/>
                  </a:schemeClr>
                </a:solidFill>
                <a:latin typeface="+mj-lt"/>
              </a:defRPr>
            </a:lvl1pPr>
          </a:lstStyle>
          <a:p>
            <a:pPr lvl="0" rtl="0"/>
            <a:r>
              <a:rPr lang="fr-FR" noProof="0"/>
              <a:t>Titre de l’élément</a:t>
            </a:r>
          </a:p>
        </p:txBody>
      </p:sp>
      <p:sp>
        <p:nvSpPr>
          <p:cNvPr id="63" name="Rectangle 62">
            <a:extLst>
              <a:ext uri="{FF2B5EF4-FFF2-40B4-BE49-F238E27FC236}">
                <a16:creationId xmlns:a16="http://schemas.microsoft.com/office/drawing/2014/main" id="{014A76E8-F520-4630-8BBA-F9B7A0DAAB02}"/>
              </a:ext>
            </a:extLst>
          </p:cNvPr>
          <p:cNvSpPr/>
          <p:nvPr userDrawn="1"/>
        </p:nvSpPr>
        <p:spPr>
          <a:xfrm>
            <a:off x="929640" y="3648582"/>
            <a:ext cx="1033272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accent3">
                  <a:lumMod val="25000"/>
                </a:schemeClr>
              </a:solidFill>
            </a:endParaRPr>
          </a:p>
        </p:txBody>
      </p:sp>
      <p:sp>
        <p:nvSpPr>
          <p:cNvPr id="64" name="Espace réservé de la date 4">
            <a:extLst>
              <a:ext uri="{FF2B5EF4-FFF2-40B4-BE49-F238E27FC236}">
                <a16:creationId xmlns:a16="http://schemas.microsoft.com/office/drawing/2014/main" id="{49043823-D35F-46B1-919E-197C35555610}"/>
              </a:ext>
            </a:extLst>
          </p:cNvPr>
          <p:cNvSpPr>
            <a:spLocks noGrp="1"/>
          </p:cNvSpPr>
          <p:nvPr>
            <p:ph type="dt" sz="half" idx="60"/>
          </p:nvPr>
        </p:nvSpPr>
        <p:spPr>
          <a:xfrm>
            <a:off x="457200" y="6356350"/>
            <a:ext cx="2743200" cy="365125"/>
          </a:xfrm>
        </p:spPr>
        <p:txBody>
          <a:bodyPr rtlCol="0"/>
          <a:lstStyle>
            <a:lvl1pPr>
              <a:defRPr>
                <a:solidFill>
                  <a:schemeClr val="accent3">
                    <a:lumMod val="25000"/>
                  </a:schemeClr>
                </a:solidFill>
              </a:defRPr>
            </a:lvl1pPr>
          </a:lstStyle>
          <a:p>
            <a:pPr rtl="0"/>
            <a:r>
              <a:rPr lang="fr-FR" noProof="0"/>
              <a:t>20XX</a:t>
            </a:r>
          </a:p>
        </p:txBody>
      </p:sp>
    </p:spTree>
    <p:extLst>
      <p:ext uri="{BB962C8B-B14F-4D97-AF65-F5344CB8AC3E}">
        <p14:creationId xmlns:p14="http://schemas.microsoft.com/office/powerpoint/2010/main" val="12942092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essentiel à retenir">
    <p:spTree>
      <p:nvGrpSpPr>
        <p:cNvPr id="1" name=""/>
        <p:cNvGrpSpPr/>
        <p:nvPr/>
      </p:nvGrpSpPr>
      <p:grpSpPr>
        <a:xfrm>
          <a:off x="0" y="0"/>
          <a:ext cx="0" cy="0"/>
          <a:chOff x="0" y="0"/>
          <a:chExt cx="0" cy="0"/>
        </a:xfrm>
      </p:grpSpPr>
      <p:sp>
        <p:nvSpPr>
          <p:cNvPr id="7" name="Espace réservé d’image 7">
            <a:extLst>
              <a:ext uri="{FF2B5EF4-FFF2-40B4-BE49-F238E27FC236}">
                <a16:creationId xmlns:a16="http://schemas.microsoft.com/office/drawing/2014/main" id="{1B08CCD3-BAD4-467E-B843-1BD3FC1D83E6}"/>
              </a:ext>
            </a:extLst>
          </p:cNvPr>
          <p:cNvSpPr>
            <a:spLocks noGrp="1"/>
          </p:cNvSpPr>
          <p:nvPr>
            <p:ph type="pic" sz="quarter" idx="14"/>
          </p:nvPr>
        </p:nvSpPr>
        <p:spPr>
          <a:xfrm>
            <a:off x="1524" y="0"/>
            <a:ext cx="12188952" cy="6858000"/>
          </a:xfrm>
          <a:solidFill>
            <a:schemeClr val="tx2"/>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777240" y="960120"/>
            <a:ext cx="5029200" cy="914400"/>
          </a:xfrm>
        </p:spPr>
        <p:txBody>
          <a:bodyPr rtlCol="0"/>
          <a:lstStyle>
            <a:lvl1pPr algn="ctr">
              <a:defRPr>
                <a:solidFill>
                  <a:schemeClr val="accent3"/>
                </a:solidFill>
              </a:defRPr>
            </a:lvl1pPr>
          </a:lstStyle>
          <a:p>
            <a:pPr rtl="0"/>
            <a:r>
              <a:rPr lang="fr-FR" noProof="0"/>
              <a:t>Modifiez le style du titre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9" name="Espace réservé du texte 8">
            <a:extLst>
              <a:ext uri="{FF2B5EF4-FFF2-40B4-BE49-F238E27FC236}">
                <a16:creationId xmlns:a16="http://schemas.microsoft.com/office/drawing/2014/main" id="{E4E5D546-07C2-4A4B-85D2-F23B489AB478}"/>
              </a:ext>
            </a:extLst>
          </p:cNvPr>
          <p:cNvSpPr>
            <a:spLocks noGrp="1"/>
          </p:cNvSpPr>
          <p:nvPr>
            <p:ph type="body" sz="quarter" idx="15" hasCustomPrompt="1"/>
          </p:nvPr>
        </p:nvSpPr>
        <p:spPr>
          <a:xfrm>
            <a:off x="914400" y="2935224"/>
            <a:ext cx="213055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ici pour modifier le texte</a:t>
            </a:r>
          </a:p>
        </p:txBody>
      </p:sp>
      <p:sp>
        <p:nvSpPr>
          <p:cNvPr id="10" name="Espace réservé du texte 8">
            <a:extLst>
              <a:ext uri="{FF2B5EF4-FFF2-40B4-BE49-F238E27FC236}">
                <a16:creationId xmlns:a16="http://schemas.microsoft.com/office/drawing/2014/main" id="{BD981D89-A62B-4844-B43A-DFEEC6CACD27}"/>
              </a:ext>
            </a:extLst>
          </p:cNvPr>
          <p:cNvSpPr>
            <a:spLocks noGrp="1"/>
          </p:cNvSpPr>
          <p:nvPr>
            <p:ph type="body" sz="quarter" idx="16" hasCustomPrompt="1"/>
          </p:nvPr>
        </p:nvSpPr>
        <p:spPr>
          <a:xfrm>
            <a:off x="914400" y="4306824"/>
            <a:ext cx="213055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ici pour modifier le texte</a:t>
            </a:r>
          </a:p>
        </p:txBody>
      </p:sp>
      <p:sp>
        <p:nvSpPr>
          <p:cNvPr id="11" name="Espace réservé du texte 8">
            <a:extLst>
              <a:ext uri="{FF2B5EF4-FFF2-40B4-BE49-F238E27FC236}">
                <a16:creationId xmlns:a16="http://schemas.microsoft.com/office/drawing/2014/main" id="{071D86D6-F37C-4280-9551-DFF729C85B03}"/>
              </a:ext>
            </a:extLst>
          </p:cNvPr>
          <p:cNvSpPr>
            <a:spLocks noGrp="1"/>
          </p:cNvSpPr>
          <p:nvPr>
            <p:ph type="body" sz="quarter" idx="17" hasCustomPrompt="1"/>
          </p:nvPr>
        </p:nvSpPr>
        <p:spPr>
          <a:xfrm>
            <a:off x="3264408" y="2935224"/>
            <a:ext cx="222199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ici pour modifier le texte</a:t>
            </a:r>
          </a:p>
        </p:txBody>
      </p:sp>
      <p:sp>
        <p:nvSpPr>
          <p:cNvPr id="12" name="Espace réservé du texte 8">
            <a:extLst>
              <a:ext uri="{FF2B5EF4-FFF2-40B4-BE49-F238E27FC236}">
                <a16:creationId xmlns:a16="http://schemas.microsoft.com/office/drawing/2014/main" id="{BB88B61E-B44C-46EB-B875-1F55B02E895C}"/>
              </a:ext>
            </a:extLst>
          </p:cNvPr>
          <p:cNvSpPr>
            <a:spLocks noGrp="1"/>
          </p:cNvSpPr>
          <p:nvPr>
            <p:ph type="body" sz="quarter" idx="18" hasCustomPrompt="1"/>
          </p:nvPr>
        </p:nvSpPr>
        <p:spPr>
          <a:xfrm>
            <a:off x="3264408" y="4334256"/>
            <a:ext cx="222199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ici pour modifier le texte</a:t>
            </a:r>
          </a:p>
        </p:txBody>
      </p:sp>
    </p:spTree>
    <p:extLst>
      <p:ext uri="{BB962C8B-B14F-4D97-AF65-F5344CB8AC3E}">
        <p14:creationId xmlns:p14="http://schemas.microsoft.com/office/powerpoint/2010/main" val="14177312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seils pour les entreprises">
    <p:spTree>
      <p:nvGrpSpPr>
        <p:cNvPr id="1" name=""/>
        <p:cNvGrpSpPr/>
        <p:nvPr/>
      </p:nvGrpSpPr>
      <p:grpSpPr>
        <a:xfrm>
          <a:off x="0" y="0"/>
          <a:ext cx="0" cy="0"/>
          <a:chOff x="0" y="0"/>
          <a:chExt cx="0" cy="0"/>
        </a:xfrm>
      </p:grpSpPr>
      <p:pic>
        <p:nvPicPr>
          <p:cNvPr id="33" name="Image 32" descr="photo de bille ">
            <a:extLst>
              <a:ext uri="{FF2B5EF4-FFF2-40B4-BE49-F238E27FC236}">
                <a16:creationId xmlns:a16="http://schemas.microsoft.com/office/drawing/2014/main" id="{5886E31A-DA35-4E25-9FA3-92E90FBF38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0056CF5-B0DF-4053-8A82-BBBE7FF686BE}"/>
              </a:ext>
            </a:extLst>
          </p:cNvPr>
          <p:cNvSpPr/>
          <p:nvPr userDrawn="1"/>
        </p:nvSpPr>
        <p:spPr>
          <a:xfrm>
            <a:off x="442118" y="457200"/>
            <a:ext cx="11274552" cy="5943600"/>
          </a:xfrm>
          <a:prstGeom prst="rect">
            <a:avLst/>
          </a:prstGeom>
          <a:solidFill>
            <a:schemeClr val="tx2">
              <a:lumMod val="20000"/>
              <a:lumOff val="80000"/>
              <a:alpha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27" name="Groupe 26">
            <a:extLst>
              <a:ext uri="{FF2B5EF4-FFF2-40B4-BE49-F238E27FC236}">
                <a16:creationId xmlns:a16="http://schemas.microsoft.com/office/drawing/2014/main" id="{8E4B2F5F-448A-4BB9-BF2F-3CCB44D3219A}"/>
              </a:ext>
              <a:ext uri="{C183D7F6-B498-43B3-948B-1728B52AA6E4}">
                <adec:decorative xmlns:adec="http://schemas.microsoft.com/office/drawing/2017/decorative" val="1"/>
              </a:ext>
            </a:extLst>
          </p:cNvPr>
          <p:cNvGrpSpPr/>
          <p:nvPr userDrawn="1"/>
        </p:nvGrpSpPr>
        <p:grpSpPr>
          <a:xfrm>
            <a:off x="6501565" y="2471420"/>
            <a:ext cx="4809744" cy="3473216"/>
            <a:chOff x="6355080" y="2494474"/>
            <a:chExt cx="4960620" cy="3473216"/>
          </a:xfrm>
        </p:grpSpPr>
        <p:grpSp>
          <p:nvGrpSpPr>
            <p:cNvPr id="28" name="Groupe 27">
              <a:extLst>
                <a:ext uri="{FF2B5EF4-FFF2-40B4-BE49-F238E27FC236}">
                  <a16:creationId xmlns:a16="http://schemas.microsoft.com/office/drawing/2014/main" id="{06457872-52AD-4B0D-A773-AA48B3B219D3}"/>
                </a:ext>
              </a:extLst>
            </p:cNvPr>
            <p:cNvGrpSpPr/>
            <p:nvPr/>
          </p:nvGrpSpPr>
          <p:grpSpPr>
            <a:xfrm>
              <a:off x="6355080" y="2494474"/>
              <a:ext cx="4960620" cy="3473216"/>
              <a:chOff x="6355080" y="2180573"/>
              <a:chExt cx="4960620" cy="3473216"/>
            </a:xfrm>
          </p:grpSpPr>
          <p:cxnSp>
            <p:nvCxnSpPr>
              <p:cNvPr id="30" name="Connecteur droit 29">
                <a:extLst>
                  <a:ext uri="{FF2B5EF4-FFF2-40B4-BE49-F238E27FC236}">
                    <a16:creationId xmlns:a16="http://schemas.microsoft.com/office/drawing/2014/main" id="{BD088C3C-893A-4A45-97E6-CF8230EF1DB4}"/>
                  </a:ext>
                </a:extLst>
              </p:cNvPr>
              <p:cNvCxnSpPr>
                <a:cxnSpLocks/>
              </p:cNvCxnSpPr>
              <p:nvPr/>
            </p:nvCxnSpPr>
            <p:spPr>
              <a:xfrm flipV="1">
                <a:off x="6356521" y="3332425"/>
                <a:ext cx="4959179" cy="7179"/>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C118EF61-FF64-44B8-B5AB-D7D0700D7A55}"/>
                  </a:ext>
                </a:extLst>
              </p:cNvPr>
              <p:cNvCxnSpPr>
                <a:cxnSpLocks/>
              </p:cNvCxnSpPr>
              <p:nvPr/>
            </p:nvCxnSpPr>
            <p:spPr>
              <a:xfrm>
                <a:off x="6355080" y="4494758"/>
                <a:ext cx="4956048" cy="0"/>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684B867-CCAD-498D-B6E2-8981BF01EC0F}"/>
                  </a:ext>
                </a:extLst>
              </p:cNvPr>
              <p:cNvSpPr/>
              <p:nvPr/>
            </p:nvSpPr>
            <p:spPr>
              <a:xfrm>
                <a:off x="6356521" y="2180573"/>
                <a:ext cx="4950649" cy="3473216"/>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cxnSp>
          <p:nvCxnSpPr>
            <p:cNvPr id="29" name="Connecteur droit 28">
              <a:extLst>
                <a:ext uri="{FF2B5EF4-FFF2-40B4-BE49-F238E27FC236}">
                  <a16:creationId xmlns:a16="http://schemas.microsoft.com/office/drawing/2014/main" id="{999BD33D-A5B4-469A-9937-DE6D3611C034}"/>
                </a:ext>
              </a:extLst>
            </p:cNvPr>
            <p:cNvCxnSpPr>
              <a:cxnSpLocks/>
            </p:cNvCxnSpPr>
            <p:nvPr/>
          </p:nvCxnSpPr>
          <p:spPr>
            <a:xfrm>
              <a:off x="8012674" y="2494474"/>
              <a:ext cx="0" cy="3473216"/>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 name="Espace réservé d’image 7">
            <a:extLst>
              <a:ext uri="{FF2B5EF4-FFF2-40B4-BE49-F238E27FC236}">
                <a16:creationId xmlns:a16="http://schemas.microsoft.com/office/drawing/2014/main" id="{A3DDCF11-EBBF-48BB-8FF1-3BCC5342FE32}"/>
              </a:ext>
            </a:extLst>
          </p:cNvPr>
          <p:cNvSpPr>
            <a:spLocks noGrp="1"/>
          </p:cNvSpPr>
          <p:nvPr>
            <p:ph type="pic" sz="quarter" idx="13"/>
          </p:nvPr>
        </p:nvSpPr>
        <p:spPr>
          <a:xfrm>
            <a:off x="877824" y="914400"/>
            <a:ext cx="5212080" cy="5029200"/>
          </a:xfrm>
          <a:solidFill>
            <a:schemeClr val="bg1"/>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6448508" y="960120"/>
            <a:ext cx="4905292" cy="914400"/>
          </a:xfrm>
        </p:spPr>
        <p:txBody>
          <a:bodyPr rtlCol="0"/>
          <a:lstStyle>
            <a:lvl1pPr algn="ctr">
              <a:defRPr>
                <a:solidFill>
                  <a:schemeClr val="accent3">
                    <a:lumMod val="25000"/>
                  </a:schemeClr>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183880" y="2688336"/>
            <a:ext cx="2862072" cy="713232"/>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nchor="b" anchorCtr="0"/>
          <a:lstStyle>
            <a:lvl1pPr>
              <a:defRPr>
                <a:solidFill>
                  <a:schemeClr val="accent3">
                    <a:lumMod val="25000"/>
                  </a:schemeClr>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nchor="b" anchorCtr="0"/>
          <a:lstStyle>
            <a:lvl1pPr>
              <a:defRPr>
                <a:solidFill>
                  <a:schemeClr val="accent3">
                    <a:lumMod val="25000"/>
                  </a:schemeClr>
                </a:solidFill>
              </a:defRPr>
            </a:lvl1p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nchor="b" anchorCtr="0"/>
          <a:lstStyle>
            <a:lvl1pPr>
              <a:defRPr>
                <a:solidFill>
                  <a:schemeClr val="accent3">
                    <a:lumMod val="25000"/>
                  </a:schemeClr>
                </a:solidFill>
              </a:defRPr>
            </a:lvl1pPr>
          </a:lstStyle>
          <a:p>
            <a:pPr rtl="0"/>
            <a:fld id="{B5CEABB6-07DC-46E8-9B57-56EC44A396E5}" type="slidenum">
              <a:rPr lang="fr-FR" noProof="0" smtClean="0"/>
              <a:pPr/>
              <a:t>‹N°›</a:t>
            </a:fld>
            <a:endParaRPr lang="fr-FR" noProof="0"/>
          </a:p>
        </p:txBody>
      </p:sp>
      <p:sp>
        <p:nvSpPr>
          <p:cNvPr id="11" name="Espace réservé du texte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6620256" y="2779776"/>
            <a:ext cx="786384" cy="655984"/>
          </a:xfrm>
        </p:spPr>
        <p:txBody>
          <a:bodyPr rtlCol="0" anchor="ctr"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Non.</a:t>
            </a:r>
          </a:p>
        </p:txBody>
      </p:sp>
      <p:sp>
        <p:nvSpPr>
          <p:cNvPr id="9" name="Espace réservé du contenu 2">
            <a:extLst>
              <a:ext uri="{FF2B5EF4-FFF2-40B4-BE49-F238E27FC236}">
                <a16:creationId xmlns:a16="http://schemas.microsoft.com/office/drawing/2014/main" id="{48C13CD1-B240-4AFC-AF08-95A80AEEFEE2}"/>
              </a:ext>
            </a:extLst>
          </p:cNvPr>
          <p:cNvSpPr>
            <a:spLocks noGrp="1"/>
          </p:cNvSpPr>
          <p:nvPr>
            <p:ph idx="15" hasCustomPrompt="1"/>
          </p:nvPr>
        </p:nvSpPr>
        <p:spPr>
          <a:xfrm>
            <a:off x="8183880" y="3849624"/>
            <a:ext cx="2862072" cy="731520"/>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12" name="Espace réservé du contenu 2">
            <a:extLst>
              <a:ext uri="{FF2B5EF4-FFF2-40B4-BE49-F238E27FC236}">
                <a16:creationId xmlns:a16="http://schemas.microsoft.com/office/drawing/2014/main" id="{AEE266CC-F8CC-4C06-B1E4-3D7E399F8936}"/>
              </a:ext>
            </a:extLst>
          </p:cNvPr>
          <p:cNvSpPr>
            <a:spLocks noGrp="1"/>
          </p:cNvSpPr>
          <p:nvPr>
            <p:ph idx="17" hasCustomPrompt="1"/>
          </p:nvPr>
        </p:nvSpPr>
        <p:spPr>
          <a:xfrm>
            <a:off x="8183880" y="4992624"/>
            <a:ext cx="2862072" cy="749808"/>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14" name="Espace réservé du texte 13">
            <a:extLst>
              <a:ext uri="{FF2B5EF4-FFF2-40B4-BE49-F238E27FC236}">
                <a16:creationId xmlns:a16="http://schemas.microsoft.com/office/drawing/2014/main" id="{CC7B8197-5533-4814-8838-67C657A3B73C}"/>
              </a:ext>
            </a:extLst>
          </p:cNvPr>
          <p:cNvSpPr>
            <a:spLocks noGrp="1"/>
          </p:cNvSpPr>
          <p:nvPr>
            <p:ph type="body" sz="quarter" idx="20" hasCustomPrompt="1"/>
          </p:nvPr>
        </p:nvSpPr>
        <p:spPr>
          <a:xfrm>
            <a:off x="7187184" y="2788920"/>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1</a:t>
            </a:r>
          </a:p>
        </p:txBody>
      </p:sp>
      <p:sp>
        <p:nvSpPr>
          <p:cNvPr id="16" name="Espace réservé du texte 10">
            <a:extLst>
              <a:ext uri="{FF2B5EF4-FFF2-40B4-BE49-F238E27FC236}">
                <a16:creationId xmlns:a16="http://schemas.microsoft.com/office/drawing/2014/main" id="{5A5A7DC7-2FC5-48F8-9345-17A7C96CD257}"/>
              </a:ext>
            </a:extLst>
          </p:cNvPr>
          <p:cNvSpPr>
            <a:spLocks noGrp="1"/>
          </p:cNvSpPr>
          <p:nvPr>
            <p:ph type="body" sz="quarter" idx="21" hasCustomPrompt="1"/>
          </p:nvPr>
        </p:nvSpPr>
        <p:spPr>
          <a:xfrm>
            <a:off x="6620256" y="3840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Non.</a:t>
            </a:r>
          </a:p>
        </p:txBody>
      </p:sp>
      <p:sp>
        <p:nvSpPr>
          <p:cNvPr id="17" name="Espace réservé du texte 13">
            <a:extLst>
              <a:ext uri="{FF2B5EF4-FFF2-40B4-BE49-F238E27FC236}">
                <a16:creationId xmlns:a16="http://schemas.microsoft.com/office/drawing/2014/main" id="{AF89EB7C-DC5A-461B-BA21-63D329893167}"/>
              </a:ext>
            </a:extLst>
          </p:cNvPr>
          <p:cNvSpPr>
            <a:spLocks noGrp="1"/>
          </p:cNvSpPr>
          <p:nvPr>
            <p:ph type="body" sz="quarter" idx="22" hasCustomPrompt="1"/>
          </p:nvPr>
        </p:nvSpPr>
        <p:spPr>
          <a:xfrm>
            <a:off x="7187184" y="3950208"/>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2</a:t>
            </a:r>
          </a:p>
        </p:txBody>
      </p:sp>
      <p:sp>
        <p:nvSpPr>
          <p:cNvPr id="21" name="Espace réservé du texte 10">
            <a:extLst>
              <a:ext uri="{FF2B5EF4-FFF2-40B4-BE49-F238E27FC236}">
                <a16:creationId xmlns:a16="http://schemas.microsoft.com/office/drawing/2014/main" id="{1BF30512-FBFE-40CF-8565-50BAA99A4FDC}"/>
              </a:ext>
            </a:extLst>
          </p:cNvPr>
          <p:cNvSpPr>
            <a:spLocks noGrp="1"/>
          </p:cNvSpPr>
          <p:nvPr>
            <p:ph type="body" sz="quarter" idx="23" hasCustomPrompt="1"/>
          </p:nvPr>
        </p:nvSpPr>
        <p:spPr>
          <a:xfrm>
            <a:off x="6620256" y="4983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Non.</a:t>
            </a:r>
          </a:p>
        </p:txBody>
      </p:sp>
      <p:sp>
        <p:nvSpPr>
          <p:cNvPr id="22" name="Espace réservé du texte 13">
            <a:extLst>
              <a:ext uri="{FF2B5EF4-FFF2-40B4-BE49-F238E27FC236}">
                <a16:creationId xmlns:a16="http://schemas.microsoft.com/office/drawing/2014/main" id="{29E43D0B-1071-466B-B883-92B9D02F09E8}"/>
              </a:ext>
            </a:extLst>
          </p:cNvPr>
          <p:cNvSpPr>
            <a:spLocks noGrp="1"/>
          </p:cNvSpPr>
          <p:nvPr>
            <p:ph type="body" sz="quarter" idx="24" hasCustomPrompt="1"/>
          </p:nvPr>
        </p:nvSpPr>
        <p:spPr>
          <a:xfrm>
            <a:off x="7187184" y="5111496"/>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3</a:t>
            </a:r>
          </a:p>
        </p:txBody>
      </p:sp>
      <p:grpSp>
        <p:nvGrpSpPr>
          <p:cNvPr id="23" name="Groupe 22">
            <a:extLst>
              <a:ext uri="{FF2B5EF4-FFF2-40B4-BE49-F238E27FC236}">
                <a16:creationId xmlns:a16="http://schemas.microsoft.com/office/drawing/2014/main" id="{250BA95E-CDDF-419E-808E-3B59CA01E4E8}"/>
              </a:ext>
              <a:ext uri="{C183D7F6-B498-43B3-948B-1728B52AA6E4}">
                <adec:decorative xmlns:adec="http://schemas.microsoft.com/office/drawing/2017/decorative" val="1"/>
              </a:ext>
            </a:extLst>
          </p:cNvPr>
          <p:cNvGrpSpPr/>
          <p:nvPr userDrawn="1"/>
        </p:nvGrpSpPr>
        <p:grpSpPr>
          <a:xfrm>
            <a:off x="7009472" y="1943463"/>
            <a:ext cx="3832828" cy="2136"/>
            <a:chOff x="7009472" y="1943463"/>
            <a:chExt cx="3832828" cy="2136"/>
          </a:xfrm>
          <a:solidFill>
            <a:schemeClr val="accent3">
              <a:lumMod val="25000"/>
            </a:schemeClr>
          </a:solidFill>
        </p:grpSpPr>
        <p:cxnSp>
          <p:nvCxnSpPr>
            <p:cNvPr id="24" name="Connecteur droit 23">
              <a:extLst>
                <a:ext uri="{FF2B5EF4-FFF2-40B4-BE49-F238E27FC236}">
                  <a16:creationId xmlns:a16="http://schemas.microsoft.com/office/drawing/2014/main" id="{D67A0655-E45C-49C2-AADC-0829E7E67581}"/>
                </a:ext>
              </a:extLst>
            </p:cNvPr>
            <p:cNvCxnSpPr>
              <a:cxnSpLocks/>
            </p:cNvCxnSpPr>
            <p:nvPr/>
          </p:nvCxnSpPr>
          <p:spPr>
            <a:xfrm>
              <a:off x="7009472" y="1943463"/>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013C2C0-9B08-4EDE-B15B-FF5C1BB55327}"/>
                </a:ext>
              </a:extLst>
            </p:cNvPr>
            <p:cNvCxnSpPr>
              <a:cxnSpLocks/>
            </p:cNvCxnSpPr>
            <p:nvPr/>
          </p:nvCxnSpPr>
          <p:spPr>
            <a:xfrm>
              <a:off x="9470700" y="1945599"/>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6" name="Graphique 25" descr="icône de brin">
            <a:extLst>
              <a:ext uri="{FF2B5EF4-FFF2-40B4-BE49-F238E27FC236}">
                <a16:creationId xmlns:a16="http://schemas.microsoft.com/office/drawing/2014/main" id="{19D5E825-EB79-4044-93F6-2C3F84901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691531" flipH="1">
            <a:off x="8536514" y="1719135"/>
            <a:ext cx="808894" cy="359243"/>
          </a:xfrm>
          <a:prstGeom prst="rect">
            <a:avLst/>
          </a:prstGeom>
        </p:spPr>
      </p:pic>
    </p:spTree>
    <p:extLst>
      <p:ext uri="{BB962C8B-B14F-4D97-AF65-F5344CB8AC3E}">
        <p14:creationId xmlns:p14="http://schemas.microsoft.com/office/powerpoint/2010/main" val="1336812666"/>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Appel à l’action">
    <p:spTree>
      <p:nvGrpSpPr>
        <p:cNvPr id="1" name=""/>
        <p:cNvGrpSpPr/>
        <p:nvPr/>
      </p:nvGrpSpPr>
      <p:grpSpPr>
        <a:xfrm>
          <a:off x="0" y="0"/>
          <a:ext cx="0" cy="0"/>
          <a:chOff x="0" y="0"/>
          <a:chExt cx="0" cy="0"/>
        </a:xfrm>
      </p:grpSpPr>
      <p:sp>
        <p:nvSpPr>
          <p:cNvPr id="7" name="Espace réservé d’image 7">
            <a:extLst>
              <a:ext uri="{FF2B5EF4-FFF2-40B4-BE49-F238E27FC236}">
                <a16:creationId xmlns:a16="http://schemas.microsoft.com/office/drawing/2014/main" id="{FC6AF499-A975-4930-A45C-320ABE4AA982}"/>
              </a:ext>
            </a:extLst>
          </p:cNvPr>
          <p:cNvSpPr>
            <a:spLocks noGrp="1"/>
          </p:cNvSpPr>
          <p:nvPr>
            <p:ph type="pic" sz="quarter" idx="14"/>
          </p:nvPr>
        </p:nvSpPr>
        <p:spPr>
          <a:xfrm>
            <a:off x="1524" y="0"/>
            <a:ext cx="12188952" cy="6858000"/>
          </a:xfrm>
          <a:solidFill>
            <a:schemeClr val="tx2"/>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1280160"/>
            <a:ext cx="3191256" cy="914400"/>
          </a:xfrm>
        </p:spPr>
        <p:txBody>
          <a:bodyPr rtlCol="0"/>
          <a:lstStyle>
            <a:lvl1pPr algn="ctr">
              <a:defRPr>
                <a:solidFill>
                  <a:schemeClr val="accent3"/>
                </a:solidFill>
              </a:defRPr>
            </a:lvl1pPr>
          </a:lstStyle>
          <a:p>
            <a:pPr rtl="0"/>
            <a:r>
              <a:rPr lang="fr-FR" noProof="0"/>
              <a:t>Cliquez pour modifier le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41248" y="2624328"/>
            <a:ext cx="3191256" cy="804672"/>
          </a:xfrm>
        </p:spPr>
        <p:txBody>
          <a:bodyPr rtlCol="0">
            <a:normAutofit/>
          </a:bodyPr>
          <a:lstStyle>
            <a:lvl1pPr marL="0" indent="0" algn="ctr">
              <a:lnSpc>
                <a:spcPts val="2100"/>
              </a:lnSpc>
              <a:buNone/>
              <a:defRPr sz="1400">
                <a:solidFill>
                  <a:schemeClr val="bg1"/>
                </a:solidFill>
              </a:defRPr>
            </a:lvl1pPr>
            <a:lvl2pPr marL="457200" indent="0" algn="ctr">
              <a:lnSpc>
                <a:spcPts val="2100"/>
              </a:lnSpc>
              <a:buNone/>
              <a:defRPr sz="1400">
                <a:solidFill>
                  <a:schemeClr val="bg1"/>
                </a:solidFill>
              </a:defRPr>
            </a:lvl2pPr>
            <a:lvl3pPr marL="914400" indent="0" algn="ctr">
              <a:lnSpc>
                <a:spcPts val="2100"/>
              </a:lnSpc>
              <a:buNone/>
              <a:defRPr sz="1400">
                <a:solidFill>
                  <a:schemeClr val="bg1"/>
                </a:solidFill>
              </a:defRPr>
            </a:lvl3pPr>
            <a:lvl4pPr marL="1371600" indent="0" algn="ctr">
              <a:lnSpc>
                <a:spcPts val="2100"/>
              </a:lnSpc>
              <a:buNone/>
              <a:defRPr sz="1400">
                <a:solidFill>
                  <a:schemeClr val="bg1"/>
                </a:solidFill>
              </a:defRPr>
            </a:lvl4pPr>
            <a:lvl5pPr marL="1828800" indent="0" algn="ctr">
              <a:lnSpc>
                <a:spcPts val="2100"/>
              </a:lnSpc>
              <a:buNone/>
              <a:defRPr sz="1400">
                <a:solidFill>
                  <a:schemeClr val="bg1"/>
                </a:solidFill>
              </a:defRPr>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8" name="Espace réservé du contenu 2">
            <a:extLst>
              <a:ext uri="{FF2B5EF4-FFF2-40B4-BE49-F238E27FC236}">
                <a16:creationId xmlns:a16="http://schemas.microsoft.com/office/drawing/2014/main" id="{5D9AFEBB-77FA-45B8-93D7-F6A638A01962}"/>
              </a:ext>
            </a:extLst>
          </p:cNvPr>
          <p:cNvSpPr>
            <a:spLocks noGrp="1"/>
          </p:cNvSpPr>
          <p:nvPr>
            <p:ph idx="15" hasCustomPrompt="1"/>
          </p:nvPr>
        </p:nvSpPr>
        <p:spPr>
          <a:xfrm>
            <a:off x="841248" y="4043553"/>
            <a:ext cx="3191256" cy="804672"/>
          </a:xfrm>
        </p:spPr>
        <p:txBody>
          <a:bodyPr rtlCol="0">
            <a:normAutofit/>
          </a:bodyPr>
          <a:lstStyle>
            <a:lvl1pPr marL="0" indent="0" algn="ctr">
              <a:lnSpc>
                <a:spcPts val="2100"/>
              </a:lnSpc>
              <a:buNone/>
              <a:defRPr sz="1400">
                <a:solidFill>
                  <a:schemeClr val="bg1"/>
                </a:solidFill>
              </a:defRPr>
            </a:lvl1pPr>
            <a:lvl2pPr marL="457200" indent="0" algn="ctr">
              <a:lnSpc>
                <a:spcPts val="2100"/>
              </a:lnSpc>
              <a:buNone/>
              <a:defRPr sz="1400">
                <a:solidFill>
                  <a:schemeClr val="bg1"/>
                </a:solidFill>
              </a:defRPr>
            </a:lvl2pPr>
            <a:lvl3pPr marL="914400" indent="0" algn="ctr">
              <a:lnSpc>
                <a:spcPts val="2100"/>
              </a:lnSpc>
              <a:buNone/>
              <a:defRPr sz="1400">
                <a:solidFill>
                  <a:schemeClr val="bg1"/>
                </a:solidFill>
              </a:defRPr>
            </a:lvl3pPr>
            <a:lvl4pPr marL="1371600" indent="0" algn="ctr">
              <a:lnSpc>
                <a:spcPts val="2100"/>
              </a:lnSpc>
              <a:buNone/>
              <a:defRPr sz="1400">
                <a:solidFill>
                  <a:schemeClr val="bg1"/>
                </a:solidFill>
              </a:defRPr>
            </a:lvl4pPr>
            <a:lvl5pPr marL="1828800" indent="0" algn="ctr">
              <a:lnSpc>
                <a:spcPts val="2100"/>
              </a:lnSpc>
              <a:buNone/>
              <a:defRPr sz="1400">
                <a:solidFill>
                  <a:schemeClr val="bg1"/>
                </a:solidFill>
              </a:defRPr>
            </a:lvl5pPr>
          </a:lstStyle>
          <a:p>
            <a:pPr lvl="0" rtl="0"/>
            <a:r>
              <a:rPr lang="fr-FR" noProof="0"/>
              <a:t>Cliquez ici pour modifier le texte</a:t>
            </a:r>
          </a:p>
        </p:txBody>
      </p:sp>
    </p:spTree>
    <p:extLst>
      <p:ext uri="{BB962C8B-B14F-4D97-AF65-F5344CB8AC3E}">
        <p14:creationId xmlns:p14="http://schemas.microsoft.com/office/powerpoint/2010/main" val="45757010"/>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9" name="Espace réservé d’image 7">
            <a:extLst>
              <a:ext uri="{FF2B5EF4-FFF2-40B4-BE49-F238E27FC236}">
                <a16:creationId xmlns:a16="http://schemas.microsoft.com/office/drawing/2014/main" id="{AF2033B6-A37A-42D0-8C26-9C7E14CFDEE5}"/>
              </a:ext>
            </a:extLst>
          </p:cNvPr>
          <p:cNvSpPr>
            <a:spLocks noGrp="1"/>
          </p:cNvSpPr>
          <p:nvPr>
            <p:ph type="pic" sz="quarter" idx="14"/>
          </p:nvPr>
        </p:nvSpPr>
        <p:spPr>
          <a:xfrm>
            <a:off x="1524" y="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hasCustomPrompt="1"/>
          </p:nvPr>
        </p:nvSpPr>
        <p:spPr>
          <a:xfrm>
            <a:off x="8046720" y="1280160"/>
            <a:ext cx="3438144" cy="914400"/>
          </a:xfrm>
        </p:spPr>
        <p:txBody>
          <a:bodyPr rtlCol="0"/>
          <a:lstStyle>
            <a:lvl1pPr algn="ctr">
              <a:defRPr>
                <a:solidFill>
                  <a:schemeClr val="accent3">
                    <a:lumMod val="25000"/>
                  </a:schemeClr>
                </a:solidFill>
              </a:defRPr>
            </a:lvl1pPr>
          </a:lstStyle>
          <a:p>
            <a:pPr rtl="0"/>
            <a:r>
              <a:rPr lang="fr-FR" noProof="0"/>
              <a:t>Cliquez pour modifier le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165592" y="2770632"/>
            <a:ext cx="3200400" cy="457200"/>
          </a:xfrm>
        </p:spPr>
        <p:txBody>
          <a:bodyPr rtlCol="0">
            <a:noAutofit/>
          </a:bodyPr>
          <a:lstStyle>
            <a:lvl1pPr marL="0" indent="0" algn="ctr">
              <a:lnSpc>
                <a:spcPts val="2100"/>
              </a:lnSpc>
              <a:buNone/>
              <a:defRPr sz="2000" spc="300">
                <a:solidFill>
                  <a:schemeClr val="accent3">
                    <a:lumMod val="25000"/>
                  </a:schemeClr>
                </a:solidFill>
              </a:defRPr>
            </a:lvl1pPr>
            <a:lvl2pPr marL="457200" indent="0">
              <a:lnSpc>
                <a:spcPts val="2100"/>
              </a:lnSpc>
              <a:buFont typeface="Arial" panose="020B0604020202020204" pitchFamily="34" charset="0"/>
              <a:buNone/>
              <a:defRPr sz="1400"/>
            </a:lvl2pPr>
            <a:lvl3pPr marL="914400" indent="0">
              <a:lnSpc>
                <a:spcPts val="2100"/>
              </a:lnSpc>
              <a:buNone/>
              <a:defRPr sz="1400"/>
            </a:lvl3pPr>
            <a:lvl4pPr marL="1371600" indent="0">
              <a:lnSpc>
                <a:spcPts val="2100"/>
              </a:lnSpc>
              <a:buNone/>
              <a:defRPr sz="1400"/>
            </a:lvl4pPr>
            <a:lvl5pPr marL="1828800" indent="0">
              <a:lnSpc>
                <a:spcPts val="2100"/>
              </a:lnSpc>
              <a:buNone/>
              <a:defRPr sz="1400"/>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10" name="Espace réservé du contenu 2">
            <a:extLst>
              <a:ext uri="{FF2B5EF4-FFF2-40B4-BE49-F238E27FC236}">
                <a16:creationId xmlns:a16="http://schemas.microsoft.com/office/drawing/2014/main" id="{26C5036E-BEC3-4FC6-A05E-18F7A078B167}"/>
              </a:ext>
            </a:extLst>
          </p:cNvPr>
          <p:cNvSpPr>
            <a:spLocks noGrp="1"/>
          </p:cNvSpPr>
          <p:nvPr>
            <p:ph idx="15" hasCustomPrompt="1"/>
          </p:nvPr>
        </p:nvSpPr>
        <p:spPr>
          <a:xfrm>
            <a:off x="8403336" y="3922776"/>
            <a:ext cx="2715768" cy="1289304"/>
          </a:xfrm>
        </p:spPr>
        <p:txBody>
          <a:bodyPr rtlCol="0">
            <a:noAutofit/>
          </a:bodyPr>
          <a:lstStyle>
            <a:lvl1pPr marL="0" indent="0" algn="ctr">
              <a:lnSpc>
                <a:spcPct val="100000"/>
              </a:lnSpc>
              <a:buNone/>
              <a:defRPr sz="1600">
                <a:solidFill>
                  <a:schemeClr val="accent3">
                    <a:lumMod val="25000"/>
                  </a:schemeClr>
                </a:solidFill>
              </a:defRPr>
            </a:lvl1pPr>
            <a:lvl2pPr marL="457200" indent="0">
              <a:lnSpc>
                <a:spcPts val="2100"/>
              </a:lnSpc>
              <a:buFont typeface="Arial" panose="020B0604020202020204" pitchFamily="34" charset="0"/>
              <a:buNone/>
              <a:defRPr sz="1400"/>
            </a:lvl2pPr>
            <a:lvl3pPr marL="914400" indent="0">
              <a:lnSpc>
                <a:spcPts val="2100"/>
              </a:lnSpc>
              <a:buNone/>
              <a:defRPr sz="1400"/>
            </a:lvl3pPr>
            <a:lvl4pPr marL="1371600" indent="0">
              <a:lnSpc>
                <a:spcPts val="2100"/>
              </a:lnSpc>
              <a:buNone/>
              <a:defRPr sz="1400"/>
            </a:lvl4pPr>
            <a:lvl5pPr marL="1828800" indent="0">
              <a:lnSpc>
                <a:spcPts val="2100"/>
              </a:lnSpc>
              <a:buNone/>
              <a:defRPr sz="1400"/>
            </a:lvl5pPr>
          </a:lstStyle>
          <a:p>
            <a:pPr lvl="0" rtl="0"/>
            <a:r>
              <a:rPr lang="fr-FR" noProof="0"/>
              <a:t>Cliquez pour modifier le texte</a:t>
            </a:r>
          </a:p>
        </p:txBody>
      </p:sp>
    </p:spTree>
    <p:extLst>
      <p:ext uri="{BB962C8B-B14F-4D97-AF65-F5344CB8AC3E}">
        <p14:creationId xmlns:p14="http://schemas.microsoft.com/office/powerpoint/2010/main" val="3576392564"/>
      </p:ext>
    </p:extLst>
  </p:cSld>
  <p:clrMapOvr>
    <a:masterClrMapping/>
  </p:clrMapOvr>
</p:sldLayout>
</file>

<file path=ppt/slideLayouts/slideLayout16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defRPr>
                <a:solidFill>
                  <a:schemeClr val="accent3">
                    <a:lumMod val="25000"/>
                  </a:schemeClr>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1645874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4411E-20EA-4627-8A68-17038DCE1876}"/>
              </a:ext>
            </a:extLst>
          </p:cNvPr>
          <p:cNvSpPr>
            <a:spLocks noGrp="1"/>
          </p:cNvSpPr>
          <p:nvPr>
            <p:ph type="title"/>
          </p:nvPr>
        </p:nvSpPr>
        <p:spPr>
          <a:xfrm>
            <a:off x="7421563" y="2342144"/>
            <a:ext cx="3932237" cy="1600200"/>
          </a:xfrm>
        </p:spPr>
        <p:txBody>
          <a:bodyPr rtlCol="0" anchor="ctr">
            <a:normAutofit/>
          </a:bodyPr>
          <a:lstStyle>
            <a:lvl1pPr algn="ctr">
              <a:defRPr sz="4000">
                <a:solidFill>
                  <a:schemeClr val="accent3">
                    <a:lumMod val="25000"/>
                  </a:schemeClr>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1974E5B2-1EB9-4222-8FAB-65BDC9A9500F}"/>
              </a:ext>
            </a:extLst>
          </p:cNvPr>
          <p:cNvSpPr>
            <a:spLocks noGrp="1"/>
          </p:cNvSpPr>
          <p:nvPr>
            <p:ph idx="1" hasCustomPrompt="1"/>
          </p:nvPr>
        </p:nvSpPr>
        <p:spPr>
          <a:xfrm>
            <a:off x="495300" y="859089"/>
            <a:ext cx="6172200" cy="4873625"/>
          </a:xfrm>
        </p:spPr>
        <p:txBody>
          <a:bodyPr rtlCol="0"/>
          <a:lstStyle>
            <a:lvl1pPr>
              <a:defRPr sz="3200">
                <a:solidFill>
                  <a:schemeClr val="accent3">
                    <a:lumMod val="25000"/>
                  </a:schemeClr>
                </a:solidFill>
              </a:defRPr>
            </a:lvl1pPr>
            <a:lvl2pPr>
              <a:defRPr sz="2800">
                <a:solidFill>
                  <a:schemeClr val="accent3">
                    <a:lumMod val="25000"/>
                  </a:schemeClr>
                </a:solidFill>
              </a:defRPr>
            </a:lvl2pPr>
            <a:lvl3pPr>
              <a:defRPr sz="2400">
                <a:solidFill>
                  <a:schemeClr val="accent3">
                    <a:lumMod val="25000"/>
                  </a:schemeClr>
                </a:solidFill>
              </a:defRPr>
            </a:lvl3pPr>
            <a:lvl4pPr>
              <a:defRPr sz="2000">
                <a:solidFill>
                  <a:schemeClr val="accent3">
                    <a:lumMod val="25000"/>
                  </a:schemeClr>
                </a:solidFill>
              </a:defRPr>
            </a:lvl4pPr>
            <a:lvl5pPr>
              <a:defRPr sz="2000">
                <a:solidFill>
                  <a:schemeClr val="accent3">
                    <a:lumMod val="25000"/>
                  </a:schemeClr>
                </a:solidFill>
              </a:defRPr>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fr-FR" noProof="0"/>
              <a:t>20XX</a:t>
            </a:r>
          </a:p>
        </p:txBody>
      </p:sp>
      <p:sp>
        <p:nvSpPr>
          <p:cNvPr id="6" name="Espace réservé du pied de page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fr-FR" noProof="0"/>
              <a:t>PRÉSENTATION POUR CONFÉRENCE</a:t>
            </a:r>
          </a:p>
        </p:txBody>
      </p:sp>
      <p:sp>
        <p:nvSpPr>
          <p:cNvPr id="7" name="Espace réservé du numéro de diapositive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5062168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lvl1pPr>
              <a:defRPr>
                <a:solidFill>
                  <a:schemeClr val="accent3">
                    <a:lumMod val="25000"/>
                  </a:schemeClr>
                </a:solidFil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839788" y="1681163"/>
            <a:ext cx="5157787" cy="823912"/>
          </a:xfrm>
        </p:spPr>
        <p:txBody>
          <a:bodyPr rtlCol="0" anchor="b"/>
          <a:lstStyle>
            <a:lvl1pPr marL="0" indent="0">
              <a:buNone/>
              <a:defRPr sz="2400" b="1">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839788" y="2505075"/>
            <a:ext cx="5157787" cy="368458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172200" y="2505075"/>
            <a:ext cx="5183188" cy="368458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fr-FR" noProof="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fr-FR" noProof="0"/>
              <a:t>PRÉSENTATION POUR CONFÉRENCE</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692630252"/>
      </p:ext>
    </p:extLst>
  </p:cSld>
  <p:clrMapOvr>
    <a:masterClrMapping/>
  </p:clrMapOvr>
</p:sldLayout>
</file>

<file path=ppt/slideLayouts/slideLayout19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lvl1pPr>
              <a:defRPr>
                <a:solidFill>
                  <a:schemeClr val="accent3">
                    <a:lumMod val="25000"/>
                  </a:schemeClr>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02BF6510-D603-481E-B685-9095150A2891}"/>
              </a:ext>
            </a:extLst>
          </p:cNvPr>
          <p:cNvSpPr>
            <a:spLocks noGrp="1"/>
          </p:cNvSpPr>
          <p:nvPr>
            <p:ph sz="half" idx="1" hasCustomPrompt="1"/>
          </p:nvPr>
        </p:nvSpPr>
        <p:spPr>
          <a:xfrm>
            <a:off x="838200" y="1825625"/>
            <a:ext cx="5181600" cy="435133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9A743757-ABC3-44BF-87D3-5E323E9B00D9}"/>
              </a:ext>
            </a:extLst>
          </p:cNvPr>
          <p:cNvSpPr>
            <a:spLocks noGrp="1"/>
          </p:cNvSpPr>
          <p:nvPr>
            <p:ph sz="half" idx="2" hasCustomPrompt="1"/>
          </p:nvPr>
        </p:nvSpPr>
        <p:spPr>
          <a:xfrm>
            <a:off x="6172200" y="1825625"/>
            <a:ext cx="5181600" cy="435133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fr-FR" noProof="0"/>
              <a:t>20XX</a:t>
            </a:r>
          </a:p>
        </p:txBody>
      </p:sp>
      <p:sp>
        <p:nvSpPr>
          <p:cNvPr id="6" name="Espace réservé du pied de page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fr-FR" noProof="0"/>
              <a:t>PRÉSENTATION POUR CONFÉRENCE</a:t>
            </a:r>
          </a:p>
        </p:txBody>
      </p:sp>
      <p:sp>
        <p:nvSpPr>
          <p:cNvPr id="7" name="Espace réservé du numéro de diapositive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489493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gramme">
    <p:spTree>
      <p:nvGrpSpPr>
        <p:cNvPr id="1" name=""/>
        <p:cNvGrpSpPr/>
        <p:nvPr/>
      </p:nvGrpSpPr>
      <p:grpSpPr>
        <a:xfrm>
          <a:off x="0" y="0"/>
          <a:ext cx="0" cy="0"/>
          <a:chOff x="0" y="0"/>
          <a:chExt cx="0" cy="0"/>
        </a:xfrm>
      </p:grpSpPr>
      <p:sp>
        <p:nvSpPr>
          <p:cNvPr id="7" name="Espace réservé d’image 7">
            <a:extLst>
              <a:ext uri="{FF2B5EF4-FFF2-40B4-BE49-F238E27FC236}">
                <a16:creationId xmlns:a16="http://schemas.microsoft.com/office/drawing/2014/main" id="{A41CBEE4-3FAE-4685-BA5D-89EE53B32DBC}"/>
              </a:ext>
            </a:extLst>
          </p:cNvPr>
          <p:cNvSpPr>
            <a:spLocks noGrp="1"/>
          </p:cNvSpPr>
          <p:nvPr>
            <p:ph type="pic" sz="quarter" idx="14"/>
          </p:nvPr>
        </p:nvSpPr>
        <p:spPr>
          <a:xfrm>
            <a:off x="1524" y="-7620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hasCustomPrompt="1"/>
          </p:nvPr>
        </p:nvSpPr>
        <p:spPr>
          <a:xfrm>
            <a:off x="478251" y="685800"/>
            <a:ext cx="3959352" cy="5486400"/>
          </a:xfrm>
          <a:solidFill>
            <a:schemeClr val="tx2">
              <a:lumMod val="20000"/>
              <a:lumOff val="80000"/>
              <a:alpha val="90000"/>
            </a:schemeClr>
          </a:solidFill>
          <a:ln w="38100" cmpd="sng">
            <a:solidFill>
              <a:schemeClr val="accent5">
                <a:lumMod val="50000"/>
              </a:schemeClr>
            </a:solidFill>
          </a:ln>
        </p:spPr>
        <p:txBody>
          <a:bodyPr lIns="274320" tIns="457200" rIns="274320" rtlCol="0" anchor="t">
            <a:noAutofit/>
          </a:bodyPr>
          <a:lstStyle>
            <a:lvl1pPr algn="ctr">
              <a:defRPr spc="100" baseline="0">
                <a:solidFill>
                  <a:schemeClr val="accent3">
                    <a:lumMod val="25000"/>
                  </a:schemeClr>
                </a:solidFill>
              </a:defRPr>
            </a:lvl1pPr>
          </a:lstStyle>
          <a:p>
            <a:pPr rtl="0"/>
            <a:r>
              <a:rPr lang="fr-FR" noProof="0"/>
              <a:t>Cliquez pour modifier le titre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9" name="Espace réservé du texte 8">
            <a:extLst>
              <a:ext uri="{FF2B5EF4-FFF2-40B4-BE49-F238E27FC236}">
                <a16:creationId xmlns:a16="http://schemas.microsoft.com/office/drawing/2014/main" id="{6A67D98D-D4C9-49C3-B1D7-0D6F2D3371BB}"/>
              </a:ext>
            </a:extLst>
          </p:cNvPr>
          <p:cNvSpPr>
            <a:spLocks noGrp="1"/>
          </p:cNvSpPr>
          <p:nvPr>
            <p:ph type="body" sz="quarter" idx="15" hasCustomPrompt="1"/>
          </p:nvPr>
        </p:nvSpPr>
        <p:spPr>
          <a:xfrm>
            <a:off x="592551" y="800100"/>
            <a:ext cx="3730752" cy="5257800"/>
          </a:xfrm>
          <a:ln w="12700">
            <a:solidFill>
              <a:schemeClr val="tx2"/>
            </a:solidFill>
          </a:ln>
        </p:spPr>
        <p:txBody>
          <a:bodyPr lIns="274320" tIns="1371600" rIns="274320" rtlCol="0">
            <a:noAutofit/>
          </a:bodyPr>
          <a:lstStyle>
            <a:lvl1pPr marL="0" indent="0" algn="ctr">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13" name="Title 1" hidden="1">
            <a:extLst>
              <a:ext uri="{FF2B5EF4-FFF2-40B4-BE49-F238E27FC236}">
                <a16:creationId xmlns:a16="http://schemas.microsoft.com/office/drawing/2014/main" id="{3F2612BA-64D8-41EC-9F7A-0615FD68EDCA}"/>
              </a:ext>
            </a:extLst>
          </p:cNvPr>
          <p:cNvSpPr txBox="1">
            <a:spLocks/>
          </p:cNvSpPr>
          <p:nvPr userDrawn="1"/>
        </p:nvSpPr>
        <p:spPr>
          <a:xfrm>
            <a:off x="1005398" y="960120"/>
            <a:ext cx="2971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40" baseline="0">
                <a:solidFill>
                  <a:schemeClr val="accent3">
                    <a:lumMod val="25000"/>
                  </a:schemeClr>
                </a:solidFill>
                <a:latin typeface="+mj-lt"/>
                <a:ea typeface="+mj-ea"/>
                <a:cs typeface="+mj-cs"/>
              </a:defRPr>
            </a:lvl1pPr>
          </a:lstStyle>
          <a:p>
            <a:pPr algn="ctr" rtl="0"/>
            <a:r>
              <a:rPr lang="fr" spc="100">
                <a:latin typeface="Elephant Pro" pitchFamily="2" charset="0"/>
              </a:rPr>
              <a:t>Agenda</a:t>
            </a:r>
          </a:p>
        </p:txBody>
      </p:sp>
    </p:spTree>
    <p:extLst>
      <p:ext uri="{BB962C8B-B14F-4D97-AF65-F5344CB8AC3E}">
        <p14:creationId xmlns:p14="http://schemas.microsoft.com/office/powerpoint/2010/main" val="3426776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duction du présentateur">
    <p:spTree>
      <p:nvGrpSpPr>
        <p:cNvPr id="1" name=""/>
        <p:cNvGrpSpPr/>
        <p:nvPr/>
      </p:nvGrpSpPr>
      <p:grpSpPr>
        <a:xfrm>
          <a:off x="0" y="0"/>
          <a:ext cx="0" cy="0"/>
          <a:chOff x="0" y="0"/>
          <a:chExt cx="0" cy="0"/>
        </a:xfrm>
      </p:grpSpPr>
      <p:pic>
        <p:nvPicPr>
          <p:cNvPr id="10" name="Image 9" descr="photo de bille&#10;">
            <a:extLst>
              <a:ext uri="{FF2B5EF4-FFF2-40B4-BE49-F238E27FC236}">
                <a16:creationId xmlns:a16="http://schemas.microsoft.com/office/drawing/2014/main" id="{CEFBE0D1-09DC-41AA-9A18-E5E07B941D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1859217-510A-4C29-85EE-456A26AAC78C}"/>
              </a:ext>
            </a:extLst>
          </p:cNvPr>
          <p:cNvSpPr/>
          <p:nvPr userDrawn="1"/>
        </p:nvSpPr>
        <p:spPr>
          <a:xfrm>
            <a:off x="466163" y="457200"/>
            <a:ext cx="11274552" cy="5943600"/>
          </a:xfrm>
          <a:prstGeom prst="rect">
            <a:avLst/>
          </a:prstGeom>
          <a:solidFill>
            <a:schemeClr val="tx2">
              <a:lumMod val="20000"/>
              <a:lumOff val="80000"/>
              <a:alpha val="7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960120" y="960120"/>
            <a:ext cx="4645152" cy="914400"/>
          </a:xfrm>
        </p:spPr>
        <p:txBody>
          <a:bodyPr rtlCol="0"/>
          <a:lstStyle>
            <a:lvl1pPr algn="ctr">
              <a:defRPr>
                <a:solidFill>
                  <a:schemeClr val="accent3">
                    <a:lumMod val="25000"/>
                  </a:schemeClr>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960120" y="3962399"/>
            <a:ext cx="4617720" cy="2103120"/>
          </a:xfrm>
        </p:spPr>
        <p:txBody>
          <a:bodyPr rtlCol="0">
            <a:normAutofit/>
          </a:bodyPr>
          <a:lstStyle>
            <a:lvl1pPr marL="0" indent="0" algn="ctr">
              <a:lnSpc>
                <a:spcPts val="2100"/>
              </a:lnSpc>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8" name="Espace réservé d’image 7">
            <a:extLst>
              <a:ext uri="{FF2B5EF4-FFF2-40B4-BE49-F238E27FC236}">
                <a16:creationId xmlns:a16="http://schemas.microsoft.com/office/drawing/2014/main" id="{A3DDCF11-EBBF-48BB-8FF1-3BCC5342FE32}"/>
              </a:ext>
            </a:extLst>
          </p:cNvPr>
          <p:cNvSpPr>
            <a:spLocks noGrp="1"/>
          </p:cNvSpPr>
          <p:nvPr>
            <p:ph type="pic" sz="quarter" idx="13"/>
          </p:nvPr>
        </p:nvSpPr>
        <p:spPr>
          <a:xfrm>
            <a:off x="6316571" y="777240"/>
            <a:ext cx="5029200" cy="5303520"/>
          </a:xfrm>
          <a:solidFill>
            <a:schemeClr val="bg1"/>
          </a:solidFill>
        </p:spPr>
        <p:txBody>
          <a:bodyPr rtlCol="0"/>
          <a:lstStyle/>
          <a:p>
            <a:pPr rtl="0"/>
            <a:endParaRPr lang="fr-FR" noProof="0"/>
          </a:p>
        </p:txBody>
      </p:sp>
      <p:sp>
        <p:nvSpPr>
          <p:cNvPr id="11" name="Espace réservé du texte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960120" y="3172968"/>
            <a:ext cx="4617720" cy="457200"/>
          </a:xfrm>
        </p:spPr>
        <p:txBody>
          <a:bodyPr rtlCol="0">
            <a:noAutofit/>
          </a:bodyPr>
          <a:lstStyle>
            <a:lvl1pPr marL="0" indent="0" algn="ctr">
              <a:buNone/>
              <a:defRPr sz="2000" b="0" spc="300">
                <a:solidFill>
                  <a:schemeClr val="accent3">
                    <a:lumMod val="25000"/>
                  </a:schemeClr>
                </a:solidFill>
                <a:latin typeface="+mn-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NOM</a:t>
            </a:r>
          </a:p>
        </p:txBody>
      </p:sp>
      <p:pic>
        <p:nvPicPr>
          <p:cNvPr id="14" name="Graphique 13" descr="icône de brin&#10;">
            <a:extLst>
              <a:ext uri="{FF2B5EF4-FFF2-40B4-BE49-F238E27FC236}">
                <a16:creationId xmlns:a16="http://schemas.microsoft.com/office/drawing/2014/main" id="{8203CE7C-A0C4-4B19-BD99-5B8977E6941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865924">
            <a:off x="2641877" y="2157078"/>
            <a:ext cx="1280160" cy="662539"/>
          </a:xfrm>
          <a:prstGeom prst="rect">
            <a:avLst/>
          </a:prstGeom>
        </p:spPr>
      </p:pic>
    </p:spTree>
    <p:extLst>
      <p:ext uri="{BB962C8B-B14F-4D97-AF65-F5344CB8AC3E}">
        <p14:creationId xmlns:p14="http://schemas.microsoft.com/office/powerpoint/2010/main" val="3128844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rsus">
    <p:spTree>
      <p:nvGrpSpPr>
        <p:cNvPr id="1" name=""/>
        <p:cNvGrpSpPr/>
        <p:nvPr/>
      </p:nvGrpSpPr>
      <p:grpSpPr>
        <a:xfrm>
          <a:off x="0" y="0"/>
          <a:ext cx="0" cy="0"/>
          <a:chOff x="0" y="0"/>
          <a:chExt cx="0" cy="0"/>
        </a:xfrm>
      </p:grpSpPr>
      <p:sp>
        <p:nvSpPr>
          <p:cNvPr id="7" name="Espace réservé d’image 7">
            <a:extLst>
              <a:ext uri="{FF2B5EF4-FFF2-40B4-BE49-F238E27FC236}">
                <a16:creationId xmlns:a16="http://schemas.microsoft.com/office/drawing/2014/main" id="{F4FF3C43-7D8E-4810-A3BC-9AE3209111DB}"/>
              </a:ext>
            </a:extLst>
          </p:cNvPr>
          <p:cNvSpPr>
            <a:spLocks noGrp="1"/>
          </p:cNvSpPr>
          <p:nvPr>
            <p:ph type="pic" sz="quarter" idx="13"/>
          </p:nvPr>
        </p:nvSpPr>
        <p:spPr>
          <a:xfrm>
            <a:off x="1524" y="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9DE3D039-0A18-4031-8A63-D83666B066F6}"/>
              </a:ext>
            </a:extLst>
          </p:cNvPr>
          <p:cNvSpPr>
            <a:spLocks noGrp="1"/>
          </p:cNvSpPr>
          <p:nvPr>
            <p:ph type="title"/>
          </p:nvPr>
        </p:nvSpPr>
        <p:spPr>
          <a:xfrm>
            <a:off x="1143000" y="960120"/>
            <a:ext cx="4114800" cy="914400"/>
          </a:xfrm>
        </p:spPr>
        <p:txBody>
          <a:bodyPr rtlCol="0" anchor="b">
            <a:normAutofit/>
          </a:bodyPr>
          <a:lstStyle>
            <a:lvl1pPr algn="ctr">
              <a:defRPr sz="3200">
                <a:solidFill>
                  <a:schemeClr val="accent3">
                    <a:lumMod val="25000"/>
                  </a:schemeClr>
                </a:solidFil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1371600" y="3136392"/>
            <a:ext cx="3657600" cy="1627632"/>
          </a:xfrm>
        </p:spPr>
        <p:txBody>
          <a:bodyPr rtlCol="0">
            <a:normAutofit/>
          </a:bodyPr>
          <a:lstStyle>
            <a:lvl1pPr marL="0" indent="0" algn="ctr">
              <a:lnSpc>
                <a:spcPts val="2100"/>
              </a:lnSpc>
              <a:buNone/>
              <a:defRPr sz="1400">
                <a:solidFill>
                  <a:schemeClr val="accent3">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59165920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Questions en petits groupes">
    <p:spTree>
      <p:nvGrpSpPr>
        <p:cNvPr id="1" name=""/>
        <p:cNvGrpSpPr/>
        <p:nvPr/>
      </p:nvGrpSpPr>
      <p:grpSpPr>
        <a:xfrm>
          <a:off x="0" y="0"/>
          <a:ext cx="0" cy="0"/>
          <a:chOff x="0" y="0"/>
          <a:chExt cx="0" cy="0"/>
        </a:xfrm>
      </p:grpSpPr>
      <p:pic>
        <p:nvPicPr>
          <p:cNvPr id="18" name="Image 17" descr="image de texture de bille">
            <a:extLst>
              <a:ext uri="{FF2B5EF4-FFF2-40B4-BE49-F238E27FC236}">
                <a16:creationId xmlns:a16="http://schemas.microsoft.com/office/drawing/2014/main" id="{DE4FCA92-4B09-4386-A95D-2823C777C5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0056CF5-B0DF-4053-8A82-BBBE7FF686BE}"/>
              </a:ext>
            </a:extLst>
          </p:cNvPr>
          <p:cNvSpPr/>
          <p:nvPr userDrawn="1"/>
        </p:nvSpPr>
        <p:spPr>
          <a:xfrm>
            <a:off x="442118" y="457200"/>
            <a:ext cx="11274552" cy="5943600"/>
          </a:xfrm>
          <a:prstGeom prst="rect">
            <a:avLst/>
          </a:prstGeom>
          <a:solidFill>
            <a:schemeClr val="tx2">
              <a:lumMod val="20000"/>
              <a:lumOff val="80000"/>
              <a:alpha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27" name="Groupe 26">
            <a:extLst>
              <a:ext uri="{FF2B5EF4-FFF2-40B4-BE49-F238E27FC236}">
                <a16:creationId xmlns:a16="http://schemas.microsoft.com/office/drawing/2014/main" id="{8E4B2F5F-448A-4BB9-BF2F-3CCB44D3219A}"/>
              </a:ext>
              <a:ext uri="{C183D7F6-B498-43B3-948B-1728B52AA6E4}">
                <adec:decorative xmlns:adec="http://schemas.microsoft.com/office/drawing/2017/decorative" val="1"/>
              </a:ext>
            </a:extLst>
          </p:cNvPr>
          <p:cNvGrpSpPr/>
          <p:nvPr userDrawn="1"/>
        </p:nvGrpSpPr>
        <p:grpSpPr>
          <a:xfrm>
            <a:off x="6501565" y="2471420"/>
            <a:ext cx="4809744" cy="3473216"/>
            <a:chOff x="6355080" y="2494474"/>
            <a:chExt cx="4960620" cy="3473216"/>
          </a:xfrm>
        </p:grpSpPr>
        <p:grpSp>
          <p:nvGrpSpPr>
            <p:cNvPr id="28" name="Groupe 27">
              <a:extLst>
                <a:ext uri="{FF2B5EF4-FFF2-40B4-BE49-F238E27FC236}">
                  <a16:creationId xmlns:a16="http://schemas.microsoft.com/office/drawing/2014/main" id="{06457872-52AD-4B0D-A773-AA48B3B219D3}"/>
                </a:ext>
              </a:extLst>
            </p:cNvPr>
            <p:cNvGrpSpPr/>
            <p:nvPr/>
          </p:nvGrpSpPr>
          <p:grpSpPr>
            <a:xfrm>
              <a:off x="6355080" y="2494474"/>
              <a:ext cx="4960620" cy="3473216"/>
              <a:chOff x="6355080" y="2180573"/>
              <a:chExt cx="4960620" cy="3473216"/>
            </a:xfrm>
          </p:grpSpPr>
          <p:cxnSp>
            <p:nvCxnSpPr>
              <p:cNvPr id="30" name="Connecteur droit 29">
                <a:extLst>
                  <a:ext uri="{FF2B5EF4-FFF2-40B4-BE49-F238E27FC236}">
                    <a16:creationId xmlns:a16="http://schemas.microsoft.com/office/drawing/2014/main" id="{BD088C3C-893A-4A45-97E6-CF8230EF1DB4}"/>
                  </a:ext>
                </a:extLst>
              </p:cNvPr>
              <p:cNvCxnSpPr>
                <a:cxnSpLocks/>
              </p:cNvCxnSpPr>
              <p:nvPr/>
            </p:nvCxnSpPr>
            <p:spPr>
              <a:xfrm flipV="1">
                <a:off x="6356521" y="3332425"/>
                <a:ext cx="4959179" cy="7179"/>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C118EF61-FF64-44B8-B5AB-D7D0700D7A55}"/>
                  </a:ext>
                </a:extLst>
              </p:cNvPr>
              <p:cNvCxnSpPr>
                <a:cxnSpLocks/>
              </p:cNvCxnSpPr>
              <p:nvPr/>
            </p:nvCxnSpPr>
            <p:spPr>
              <a:xfrm>
                <a:off x="6355080" y="4494758"/>
                <a:ext cx="4956048" cy="0"/>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684B867-CCAD-498D-B6E2-8981BF01EC0F}"/>
                  </a:ext>
                </a:extLst>
              </p:cNvPr>
              <p:cNvSpPr/>
              <p:nvPr/>
            </p:nvSpPr>
            <p:spPr>
              <a:xfrm>
                <a:off x="6356521" y="2180573"/>
                <a:ext cx="4950649" cy="3473216"/>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cxnSp>
          <p:nvCxnSpPr>
            <p:cNvPr id="29" name="Connecteur droit 28">
              <a:extLst>
                <a:ext uri="{FF2B5EF4-FFF2-40B4-BE49-F238E27FC236}">
                  <a16:creationId xmlns:a16="http://schemas.microsoft.com/office/drawing/2014/main" id="{999BD33D-A5B4-469A-9937-DE6D3611C034}"/>
                </a:ext>
              </a:extLst>
            </p:cNvPr>
            <p:cNvCxnSpPr>
              <a:cxnSpLocks/>
            </p:cNvCxnSpPr>
            <p:nvPr/>
          </p:nvCxnSpPr>
          <p:spPr>
            <a:xfrm>
              <a:off x="8012674" y="2494474"/>
              <a:ext cx="0" cy="3473216"/>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 name="Espace réservé d’image 7">
            <a:extLst>
              <a:ext uri="{FF2B5EF4-FFF2-40B4-BE49-F238E27FC236}">
                <a16:creationId xmlns:a16="http://schemas.microsoft.com/office/drawing/2014/main" id="{A3DDCF11-EBBF-48BB-8FF1-3BCC5342FE32}"/>
              </a:ext>
            </a:extLst>
          </p:cNvPr>
          <p:cNvSpPr>
            <a:spLocks noGrp="1"/>
          </p:cNvSpPr>
          <p:nvPr>
            <p:ph type="pic" sz="quarter" idx="13"/>
          </p:nvPr>
        </p:nvSpPr>
        <p:spPr>
          <a:xfrm>
            <a:off x="877824" y="914400"/>
            <a:ext cx="5212080" cy="5029200"/>
          </a:xfrm>
          <a:solidFill>
            <a:schemeClr val="bg1"/>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6448508" y="960120"/>
            <a:ext cx="4905292" cy="914400"/>
          </a:xfrm>
        </p:spPr>
        <p:txBody>
          <a:bodyPr rtlCol="0"/>
          <a:lstStyle>
            <a:lvl1pPr algn="ctr">
              <a:defRPr>
                <a:solidFill>
                  <a:schemeClr val="accent3">
                    <a:lumMod val="25000"/>
                  </a:schemeClr>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183880" y="2688336"/>
            <a:ext cx="2862072" cy="713232"/>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nchor="b" anchorCtr="0"/>
          <a:lstStyle>
            <a:lvl1pPr>
              <a:defRPr>
                <a:solidFill>
                  <a:schemeClr val="accent3">
                    <a:lumMod val="25000"/>
                  </a:schemeClr>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nchor="b" anchorCtr="0"/>
          <a:lstStyle>
            <a:lvl1pPr>
              <a:defRPr>
                <a:solidFill>
                  <a:schemeClr val="accent3">
                    <a:lumMod val="25000"/>
                  </a:schemeClr>
                </a:solidFill>
              </a:defRPr>
            </a:lvl1p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nchor="b" anchorCtr="0"/>
          <a:lstStyle>
            <a:lvl1pPr>
              <a:defRPr>
                <a:solidFill>
                  <a:schemeClr val="accent3">
                    <a:lumMod val="25000"/>
                  </a:schemeClr>
                </a:solidFill>
              </a:defRPr>
            </a:lvl1pPr>
          </a:lstStyle>
          <a:p>
            <a:pPr rtl="0"/>
            <a:fld id="{B5CEABB6-07DC-46E8-9B57-56EC44A396E5}" type="slidenum">
              <a:rPr lang="fr-FR" noProof="0" smtClean="0"/>
              <a:pPr/>
              <a:t>‹N°›</a:t>
            </a:fld>
            <a:endParaRPr lang="fr-FR" noProof="0"/>
          </a:p>
        </p:txBody>
      </p:sp>
      <p:sp>
        <p:nvSpPr>
          <p:cNvPr id="11" name="Espace réservé du texte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6620256" y="2779776"/>
            <a:ext cx="786384" cy="655984"/>
          </a:xfrm>
        </p:spPr>
        <p:txBody>
          <a:bodyPr rtlCol="0" anchor="ctr"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Non.</a:t>
            </a:r>
          </a:p>
        </p:txBody>
      </p:sp>
      <p:sp>
        <p:nvSpPr>
          <p:cNvPr id="9" name="Espace réservé du contenu 2">
            <a:extLst>
              <a:ext uri="{FF2B5EF4-FFF2-40B4-BE49-F238E27FC236}">
                <a16:creationId xmlns:a16="http://schemas.microsoft.com/office/drawing/2014/main" id="{48C13CD1-B240-4AFC-AF08-95A80AEEFEE2}"/>
              </a:ext>
            </a:extLst>
          </p:cNvPr>
          <p:cNvSpPr>
            <a:spLocks noGrp="1"/>
          </p:cNvSpPr>
          <p:nvPr>
            <p:ph idx="15" hasCustomPrompt="1"/>
          </p:nvPr>
        </p:nvSpPr>
        <p:spPr>
          <a:xfrm>
            <a:off x="8183880" y="3849624"/>
            <a:ext cx="2862072" cy="731520"/>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12" name="Espace réservé du contenu 2">
            <a:extLst>
              <a:ext uri="{FF2B5EF4-FFF2-40B4-BE49-F238E27FC236}">
                <a16:creationId xmlns:a16="http://schemas.microsoft.com/office/drawing/2014/main" id="{AEE266CC-F8CC-4C06-B1E4-3D7E399F8936}"/>
              </a:ext>
            </a:extLst>
          </p:cNvPr>
          <p:cNvSpPr>
            <a:spLocks noGrp="1"/>
          </p:cNvSpPr>
          <p:nvPr>
            <p:ph idx="17" hasCustomPrompt="1"/>
          </p:nvPr>
        </p:nvSpPr>
        <p:spPr>
          <a:xfrm>
            <a:off x="8183880" y="4992624"/>
            <a:ext cx="2862072" cy="749808"/>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ici pour modifier le texte</a:t>
            </a:r>
          </a:p>
        </p:txBody>
      </p:sp>
      <p:sp>
        <p:nvSpPr>
          <p:cNvPr id="14" name="Espace réservé du texte 13">
            <a:extLst>
              <a:ext uri="{FF2B5EF4-FFF2-40B4-BE49-F238E27FC236}">
                <a16:creationId xmlns:a16="http://schemas.microsoft.com/office/drawing/2014/main" id="{CC7B8197-5533-4814-8838-67C657A3B73C}"/>
              </a:ext>
            </a:extLst>
          </p:cNvPr>
          <p:cNvSpPr>
            <a:spLocks noGrp="1"/>
          </p:cNvSpPr>
          <p:nvPr>
            <p:ph type="body" sz="quarter" idx="20" hasCustomPrompt="1"/>
          </p:nvPr>
        </p:nvSpPr>
        <p:spPr>
          <a:xfrm>
            <a:off x="7187184" y="2788920"/>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1</a:t>
            </a:r>
          </a:p>
        </p:txBody>
      </p:sp>
      <p:sp>
        <p:nvSpPr>
          <p:cNvPr id="16" name="Espace réservé du texte 10">
            <a:extLst>
              <a:ext uri="{FF2B5EF4-FFF2-40B4-BE49-F238E27FC236}">
                <a16:creationId xmlns:a16="http://schemas.microsoft.com/office/drawing/2014/main" id="{5A5A7DC7-2FC5-48F8-9345-17A7C96CD257}"/>
              </a:ext>
            </a:extLst>
          </p:cNvPr>
          <p:cNvSpPr>
            <a:spLocks noGrp="1"/>
          </p:cNvSpPr>
          <p:nvPr>
            <p:ph type="body" sz="quarter" idx="21" hasCustomPrompt="1"/>
          </p:nvPr>
        </p:nvSpPr>
        <p:spPr>
          <a:xfrm>
            <a:off x="6620256" y="3840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Non.</a:t>
            </a:r>
          </a:p>
        </p:txBody>
      </p:sp>
      <p:sp>
        <p:nvSpPr>
          <p:cNvPr id="17" name="Espace réservé du texte 13">
            <a:extLst>
              <a:ext uri="{FF2B5EF4-FFF2-40B4-BE49-F238E27FC236}">
                <a16:creationId xmlns:a16="http://schemas.microsoft.com/office/drawing/2014/main" id="{AF89EB7C-DC5A-461B-BA21-63D329893167}"/>
              </a:ext>
            </a:extLst>
          </p:cNvPr>
          <p:cNvSpPr>
            <a:spLocks noGrp="1"/>
          </p:cNvSpPr>
          <p:nvPr>
            <p:ph type="body" sz="quarter" idx="22" hasCustomPrompt="1"/>
          </p:nvPr>
        </p:nvSpPr>
        <p:spPr>
          <a:xfrm>
            <a:off x="7187184" y="3950208"/>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2</a:t>
            </a:r>
          </a:p>
        </p:txBody>
      </p:sp>
      <p:sp>
        <p:nvSpPr>
          <p:cNvPr id="21" name="Espace réservé du texte 10">
            <a:extLst>
              <a:ext uri="{FF2B5EF4-FFF2-40B4-BE49-F238E27FC236}">
                <a16:creationId xmlns:a16="http://schemas.microsoft.com/office/drawing/2014/main" id="{1BF30512-FBFE-40CF-8565-50BAA99A4FDC}"/>
              </a:ext>
            </a:extLst>
          </p:cNvPr>
          <p:cNvSpPr>
            <a:spLocks noGrp="1"/>
          </p:cNvSpPr>
          <p:nvPr>
            <p:ph type="body" sz="quarter" idx="23" hasCustomPrompt="1"/>
          </p:nvPr>
        </p:nvSpPr>
        <p:spPr>
          <a:xfrm>
            <a:off x="6620256" y="4983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fr-FR" noProof="0"/>
              <a:t>Non.</a:t>
            </a:r>
          </a:p>
        </p:txBody>
      </p:sp>
      <p:sp>
        <p:nvSpPr>
          <p:cNvPr id="22" name="Espace réservé du texte 13">
            <a:extLst>
              <a:ext uri="{FF2B5EF4-FFF2-40B4-BE49-F238E27FC236}">
                <a16:creationId xmlns:a16="http://schemas.microsoft.com/office/drawing/2014/main" id="{29E43D0B-1071-466B-B883-92B9D02F09E8}"/>
              </a:ext>
            </a:extLst>
          </p:cNvPr>
          <p:cNvSpPr>
            <a:spLocks noGrp="1"/>
          </p:cNvSpPr>
          <p:nvPr>
            <p:ph type="body" sz="quarter" idx="24" hasCustomPrompt="1"/>
          </p:nvPr>
        </p:nvSpPr>
        <p:spPr>
          <a:xfrm>
            <a:off x="7187184" y="5111496"/>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3</a:t>
            </a:r>
          </a:p>
        </p:txBody>
      </p:sp>
      <p:grpSp>
        <p:nvGrpSpPr>
          <p:cNvPr id="23" name="Groupe 22">
            <a:extLst>
              <a:ext uri="{FF2B5EF4-FFF2-40B4-BE49-F238E27FC236}">
                <a16:creationId xmlns:a16="http://schemas.microsoft.com/office/drawing/2014/main" id="{250BA95E-CDDF-419E-808E-3B59CA01E4E8}"/>
              </a:ext>
              <a:ext uri="{C183D7F6-B498-43B3-948B-1728B52AA6E4}">
                <adec:decorative xmlns:adec="http://schemas.microsoft.com/office/drawing/2017/decorative" val="1"/>
              </a:ext>
            </a:extLst>
          </p:cNvPr>
          <p:cNvGrpSpPr/>
          <p:nvPr userDrawn="1"/>
        </p:nvGrpSpPr>
        <p:grpSpPr>
          <a:xfrm>
            <a:off x="7009472" y="1943463"/>
            <a:ext cx="3832828" cy="2136"/>
            <a:chOff x="7009472" y="1943463"/>
            <a:chExt cx="3832828" cy="2136"/>
          </a:xfrm>
          <a:solidFill>
            <a:schemeClr val="accent3">
              <a:lumMod val="25000"/>
            </a:schemeClr>
          </a:solidFill>
        </p:grpSpPr>
        <p:cxnSp>
          <p:nvCxnSpPr>
            <p:cNvPr id="24" name="Connecteur droit 23">
              <a:extLst>
                <a:ext uri="{FF2B5EF4-FFF2-40B4-BE49-F238E27FC236}">
                  <a16:creationId xmlns:a16="http://schemas.microsoft.com/office/drawing/2014/main" id="{D67A0655-E45C-49C2-AADC-0829E7E67581}"/>
                </a:ext>
              </a:extLst>
            </p:cNvPr>
            <p:cNvCxnSpPr>
              <a:cxnSpLocks/>
            </p:cNvCxnSpPr>
            <p:nvPr/>
          </p:nvCxnSpPr>
          <p:spPr>
            <a:xfrm>
              <a:off x="7009472" y="1943463"/>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013C2C0-9B08-4EDE-B15B-FF5C1BB55327}"/>
                </a:ext>
              </a:extLst>
            </p:cNvPr>
            <p:cNvCxnSpPr>
              <a:cxnSpLocks/>
            </p:cNvCxnSpPr>
            <p:nvPr/>
          </p:nvCxnSpPr>
          <p:spPr>
            <a:xfrm>
              <a:off x="9470700" y="1945599"/>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6" name="Graphique 25" descr="icône de brin">
            <a:extLst>
              <a:ext uri="{FF2B5EF4-FFF2-40B4-BE49-F238E27FC236}">
                <a16:creationId xmlns:a16="http://schemas.microsoft.com/office/drawing/2014/main" id="{19D5E825-EB79-4044-93F6-2C3F84901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691531" flipH="1">
            <a:off x="8536514" y="1719135"/>
            <a:ext cx="808894" cy="359243"/>
          </a:xfrm>
          <a:prstGeom prst="rect">
            <a:avLst/>
          </a:prstGeom>
        </p:spPr>
      </p:pic>
    </p:spTree>
    <p:extLst>
      <p:ext uri="{BB962C8B-B14F-4D97-AF65-F5344CB8AC3E}">
        <p14:creationId xmlns:p14="http://schemas.microsoft.com/office/powerpoint/2010/main" val="404975952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Espace réservé d’image 7">
            <a:extLst>
              <a:ext uri="{FF2B5EF4-FFF2-40B4-BE49-F238E27FC236}">
                <a16:creationId xmlns:a16="http://schemas.microsoft.com/office/drawing/2014/main" id="{AE52EF6E-0B58-484F-94A5-9BAA116171BF}"/>
              </a:ext>
            </a:extLst>
          </p:cNvPr>
          <p:cNvSpPr>
            <a:spLocks noGrp="1"/>
          </p:cNvSpPr>
          <p:nvPr>
            <p:ph type="pic" sz="quarter" idx="14"/>
          </p:nvPr>
        </p:nvSpPr>
        <p:spPr>
          <a:xfrm>
            <a:off x="1524" y="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9DE3D039-0A18-4031-8A63-D83666B066F6}"/>
              </a:ext>
            </a:extLst>
          </p:cNvPr>
          <p:cNvSpPr>
            <a:spLocks noGrp="1"/>
          </p:cNvSpPr>
          <p:nvPr>
            <p:ph type="title"/>
          </p:nvPr>
        </p:nvSpPr>
        <p:spPr>
          <a:xfrm>
            <a:off x="609600" y="914400"/>
            <a:ext cx="10972800" cy="5029200"/>
          </a:xfrm>
          <a:ln w="38100">
            <a:solidFill>
              <a:schemeClr val="tx2"/>
            </a:solidFill>
          </a:ln>
        </p:spPr>
        <p:txBody>
          <a:bodyPr lIns="914400" rIns="914400" rtlCol="0" anchor="ctr">
            <a:noAutofit/>
          </a:bodyPr>
          <a:lstStyle>
            <a:lvl1pPr algn="ctr">
              <a:defRPr sz="3200">
                <a:solidFill>
                  <a:schemeClr val="tx2">
                    <a:lumMod val="20000"/>
                    <a:lumOff val="80000"/>
                  </a:schemeClr>
                </a:solidFil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1066800" y="4589463"/>
            <a:ext cx="10058400" cy="585216"/>
          </a:xfrm>
        </p:spPr>
        <p:txBody>
          <a:bodyPr rtlCol="0"/>
          <a:lstStyle>
            <a:lvl1pPr marL="0" indent="0" algn="ctr">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a:xfrm>
            <a:off x="457200" y="6488702"/>
            <a:ext cx="2743200" cy="182880"/>
          </a:xfrm>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a:xfrm>
            <a:off x="8995608" y="6488702"/>
            <a:ext cx="2743200" cy="182880"/>
          </a:xfrm>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870591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ypothèse">
    <p:spTree>
      <p:nvGrpSpPr>
        <p:cNvPr id="1" name=""/>
        <p:cNvGrpSpPr/>
        <p:nvPr/>
      </p:nvGrpSpPr>
      <p:grpSpPr>
        <a:xfrm>
          <a:off x="0" y="0"/>
          <a:ext cx="0" cy="0"/>
          <a:chOff x="0" y="0"/>
          <a:chExt cx="0" cy="0"/>
        </a:xfrm>
      </p:grpSpPr>
      <p:sp>
        <p:nvSpPr>
          <p:cNvPr id="10" name="Espace réservé d’image 7">
            <a:extLst>
              <a:ext uri="{FF2B5EF4-FFF2-40B4-BE49-F238E27FC236}">
                <a16:creationId xmlns:a16="http://schemas.microsoft.com/office/drawing/2014/main" id="{EEE5B85B-2CE4-49C6-A626-897037552E6D}"/>
              </a:ext>
            </a:extLst>
          </p:cNvPr>
          <p:cNvSpPr>
            <a:spLocks noGrp="1"/>
          </p:cNvSpPr>
          <p:nvPr>
            <p:ph type="pic" sz="quarter" idx="14"/>
          </p:nvPr>
        </p:nvSpPr>
        <p:spPr>
          <a:xfrm>
            <a:off x="1524" y="0"/>
            <a:ext cx="12188952"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4270248" y="1280160"/>
            <a:ext cx="3657600" cy="914400"/>
          </a:xfrm>
        </p:spPr>
        <p:txBody>
          <a:bodyPr rtlCol="0"/>
          <a:lstStyle>
            <a:lvl1pPr algn="ctr">
              <a:defRPr>
                <a:solidFill>
                  <a:schemeClr val="accent3"/>
                </a:solidFil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4270248" y="2642616"/>
            <a:ext cx="3657600" cy="1078992"/>
          </a:xfrm>
        </p:spPr>
        <p:txBody>
          <a:bodyPr rtlCol="0" anchor="t">
            <a:normAutofit/>
          </a:bodyPr>
          <a:lstStyle>
            <a:lvl1pPr marL="0" indent="0" algn="ctr">
              <a:lnSpc>
                <a:spcPts val="2100"/>
              </a:lnSpc>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4270248" y="4315968"/>
            <a:ext cx="3657600" cy="822960"/>
          </a:xfrm>
        </p:spPr>
        <p:txBody>
          <a:bodyPr rtlCol="0" anchor="t">
            <a:normAutofit/>
          </a:bodyPr>
          <a:lstStyle>
            <a:lvl1pPr marL="0" indent="0" algn="ctr">
              <a:lnSpc>
                <a:spcPts val="2100"/>
              </a:lnSpc>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lvl1pPr>
          </a:lstStyle>
          <a:p>
            <a:pPr rtl="0"/>
            <a:r>
              <a:rPr lang="fr-FR" noProof="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fr-FR" noProof="0"/>
              <a:t>PRÉSENTATION POUR CONFÉRENCE</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8758295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urcentage">
    <p:bg>
      <p:bgPr>
        <a:solidFill>
          <a:schemeClr val="accent4"/>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4411E-20EA-4627-8A68-17038DCE1876}"/>
              </a:ext>
            </a:extLst>
          </p:cNvPr>
          <p:cNvSpPr>
            <a:spLocks noGrp="1"/>
          </p:cNvSpPr>
          <p:nvPr>
            <p:ph type="title"/>
          </p:nvPr>
        </p:nvSpPr>
        <p:spPr>
          <a:xfrm>
            <a:off x="454152" y="749808"/>
            <a:ext cx="11283696" cy="914400"/>
          </a:xfrm>
        </p:spPr>
        <p:txBody>
          <a:bodyPr rtlCol="0" anchor="ctr"/>
          <a:lstStyle>
            <a:lvl1pPr algn="ctr">
              <a:defRPr sz="3200">
                <a:solidFill>
                  <a:schemeClr val="accent3"/>
                </a:solidFill>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1974E5B2-1EB9-4222-8FAB-65BDC9A9500F}"/>
              </a:ext>
            </a:extLst>
          </p:cNvPr>
          <p:cNvSpPr>
            <a:spLocks noGrp="1"/>
          </p:cNvSpPr>
          <p:nvPr>
            <p:ph idx="1" hasCustomPrompt="1"/>
          </p:nvPr>
        </p:nvSpPr>
        <p:spPr>
          <a:xfrm>
            <a:off x="876300" y="2317750"/>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fr-FR" noProof="0"/>
              <a:t>20XX</a:t>
            </a:r>
          </a:p>
        </p:txBody>
      </p:sp>
      <p:sp>
        <p:nvSpPr>
          <p:cNvPr id="6" name="Espace réservé du pied de page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fr-FR" noProof="0"/>
              <a:t>PRÉSENTATION POUR CONFÉRENCE</a:t>
            </a:r>
          </a:p>
        </p:txBody>
      </p:sp>
      <p:sp>
        <p:nvSpPr>
          <p:cNvPr id="7" name="Espace réservé du numéro de diapositive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8" name="Espace réservé du contenu 2">
            <a:extLst>
              <a:ext uri="{FF2B5EF4-FFF2-40B4-BE49-F238E27FC236}">
                <a16:creationId xmlns:a16="http://schemas.microsoft.com/office/drawing/2014/main" id="{9F79AF1F-7242-4F30-8C34-3161A601D69C}"/>
              </a:ext>
            </a:extLst>
          </p:cNvPr>
          <p:cNvSpPr>
            <a:spLocks noGrp="1"/>
          </p:cNvSpPr>
          <p:nvPr>
            <p:ph idx="13" hasCustomPrompt="1"/>
          </p:nvPr>
        </p:nvSpPr>
        <p:spPr>
          <a:xfrm>
            <a:off x="8943975" y="2317749"/>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contenu 2">
            <a:extLst>
              <a:ext uri="{FF2B5EF4-FFF2-40B4-BE49-F238E27FC236}">
                <a16:creationId xmlns:a16="http://schemas.microsoft.com/office/drawing/2014/main" id="{651CEFA7-BDAC-4AF4-9581-D5F23678BD4A}"/>
              </a:ext>
            </a:extLst>
          </p:cNvPr>
          <p:cNvSpPr>
            <a:spLocks noGrp="1"/>
          </p:cNvSpPr>
          <p:nvPr>
            <p:ph idx="14" hasCustomPrompt="1"/>
          </p:nvPr>
        </p:nvSpPr>
        <p:spPr>
          <a:xfrm>
            <a:off x="6254750" y="2317748"/>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contenu 2">
            <a:extLst>
              <a:ext uri="{FF2B5EF4-FFF2-40B4-BE49-F238E27FC236}">
                <a16:creationId xmlns:a16="http://schemas.microsoft.com/office/drawing/2014/main" id="{A3BA914A-7D10-4F7D-B226-5324D5329F71}"/>
              </a:ext>
            </a:extLst>
          </p:cNvPr>
          <p:cNvSpPr>
            <a:spLocks noGrp="1"/>
          </p:cNvSpPr>
          <p:nvPr>
            <p:ph idx="15" hasCustomPrompt="1"/>
          </p:nvPr>
        </p:nvSpPr>
        <p:spPr>
          <a:xfrm>
            <a:off x="3565525" y="2317748"/>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1" name="Connecteur droit 10">
            <a:extLst>
              <a:ext uri="{FF2B5EF4-FFF2-40B4-BE49-F238E27FC236}">
                <a16:creationId xmlns:a16="http://schemas.microsoft.com/office/drawing/2014/main" id="{CA111B60-CB4D-4836-B3B0-99E3A740B087}"/>
              </a:ext>
            </a:extLst>
          </p:cNvPr>
          <p:cNvCxnSpPr>
            <a:cxnSpLocks/>
          </p:cNvCxnSpPr>
          <p:nvPr userDrawn="1"/>
        </p:nvCxnSpPr>
        <p:spPr>
          <a:xfrm>
            <a:off x="6781800" y="1992404"/>
            <a:ext cx="29337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6077C5C-B350-49D7-9F72-CC7402D7F3AF}"/>
              </a:ext>
            </a:extLst>
          </p:cNvPr>
          <p:cNvCxnSpPr>
            <a:cxnSpLocks/>
          </p:cNvCxnSpPr>
          <p:nvPr userDrawn="1"/>
        </p:nvCxnSpPr>
        <p:spPr>
          <a:xfrm>
            <a:off x="2479675" y="1992404"/>
            <a:ext cx="30067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que 12" descr="icône de brin">
            <a:extLst>
              <a:ext uri="{FF2B5EF4-FFF2-40B4-BE49-F238E27FC236}">
                <a16:creationId xmlns:a16="http://schemas.microsoft.com/office/drawing/2014/main" id="{3455B0EC-C4D6-4967-AA15-F5B9787992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691531" flipH="1">
            <a:off x="5678556" y="1759981"/>
            <a:ext cx="914400" cy="406100"/>
          </a:xfrm>
          <a:prstGeom prst="rect">
            <a:avLst/>
          </a:prstGeom>
        </p:spPr>
      </p:pic>
    </p:spTree>
    <p:extLst>
      <p:ext uri="{BB962C8B-B14F-4D97-AF65-F5344CB8AC3E}">
        <p14:creationId xmlns:p14="http://schemas.microsoft.com/office/powerpoint/2010/main" val="2988813905"/>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Création d’un excellent produit">
    <p:bg>
      <p:bgPr>
        <a:solidFill>
          <a:schemeClr val="accent3">
            <a:lumMod val="10000"/>
          </a:schemeClr>
        </a:solidFill>
        <a:effectLst/>
      </p:bgPr>
    </p:bg>
    <p:spTree>
      <p:nvGrpSpPr>
        <p:cNvPr id="1" name=""/>
        <p:cNvGrpSpPr/>
        <p:nvPr/>
      </p:nvGrpSpPr>
      <p:grpSpPr>
        <a:xfrm>
          <a:off x="0" y="0"/>
          <a:ext cx="0" cy="0"/>
          <a:chOff x="0" y="0"/>
          <a:chExt cx="0" cy="0"/>
        </a:xfrm>
      </p:grpSpPr>
      <p:sp>
        <p:nvSpPr>
          <p:cNvPr id="9" name="Espace réservé d’image 8">
            <a:extLst>
              <a:ext uri="{FF2B5EF4-FFF2-40B4-BE49-F238E27FC236}">
                <a16:creationId xmlns:a16="http://schemas.microsoft.com/office/drawing/2014/main" id="{63DD5414-F5B4-4934-A635-6276FB3ED997}"/>
              </a:ext>
            </a:extLst>
          </p:cNvPr>
          <p:cNvSpPr>
            <a:spLocks noGrp="1"/>
          </p:cNvSpPr>
          <p:nvPr>
            <p:ph type="pic" sz="quarter" idx="14"/>
          </p:nvPr>
        </p:nvSpPr>
        <p:spPr>
          <a:xfrm>
            <a:off x="0" y="0"/>
            <a:ext cx="6096000" cy="6858000"/>
          </a:xfrm>
          <a:solidFill>
            <a:schemeClr val="accent1"/>
          </a:solidFill>
        </p:spPr>
        <p:txBody>
          <a:bodyPr rtlCol="0"/>
          <a:lstStyle/>
          <a:p>
            <a:pP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hasCustomPrompt="1"/>
          </p:nvPr>
        </p:nvSpPr>
        <p:spPr>
          <a:xfrm>
            <a:off x="6779514" y="958515"/>
            <a:ext cx="4398264" cy="914400"/>
          </a:xfrm>
        </p:spPr>
        <p:txBody>
          <a:bodyPr rtlCol="0">
            <a:normAutofit/>
          </a:bodyPr>
          <a:lstStyle>
            <a:lvl1pPr algn="ctr">
              <a:defRPr sz="2900" spc="100" baseline="0">
                <a:solidFill>
                  <a:schemeClr val="accent3"/>
                </a:solidFill>
              </a:defRPr>
            </a:lvl1pPr>
          </a:lstStyle>
          <a:p>
            <a:pPr rtl="0"/>
            <a:r>
              <a:rPr lang="fr-FR" noProof="0"/>
              <a:t>Cliquez pour modifier le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7104888" y="2816352"/>
            <a:ext cx="3749040" cy="640080"/>
          </a:xfrm>
        </p:spPr>
        <p:txBody>
          <a:bodyPr rtlCol="0">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13" name="Espace réservé du contenu 2">
            <a:extLst>
              <a:ext uri="{FF2B5EF4-FFF2-40B4-BE49-F238E27FC236}">
                <a16:creationId xmlns:a16="http://schemas.microsoft.com/office/drawing/2014/main" id="{B0BB0A7E-D7A2-4EFF-A134-B2AD0D06FDC6}"/>
              </a:ext>
            </a:extLst>
          </p:cNvPr>
          <p:cNvSpPr>
            <a:spLocks noGrp="1"/>
          </p:cNvSpPr>
          <p:nvPr>
            <p:ph idx="15" hasCustomPrompt="1"/>
          </p:nvPr>
        </p:nvSpPr>
        <p:spPr>
          <a:xfrm>
            <a:off x="7104888" y="3922776"/>
            <a:ext cx="3749040" cy="640080"/>
          </a:xfrm>
        </p:spPr>
        <p:txBody>
          <a:bodyPr rtlCol="0">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pour modifier le texte</a:t>
            </a:r>
          </a:p>
        </p:txBody>
      </p:sp>
      <p:sp>
        <p:nvSpPr>
          <p:cNvPr id="14" name="Espace réservé du contenu 2">
            <a:extLst>
              <a:ext uri="{FF2B5EF4-FFF2-40B4-BE49-F238E27FC236}">
                <a16:creationId xmlns:a16="http://schemas.microsoft.com/office/drawing/2014/main" id="{6C900BA0-1BE3-4C3A-95B2-0DFEE734031C}"/>
              </a:ext>
            </a:extLst>
          </p:cNvPr>
          <p:cNvSpPr>
            <a:spLocks noGrp="1"/>
          </p:cNvSpPr>
          <p:nvPr>
            <p:ph idx="16" hasCustomPrompt="1"/>
          </p:nvPr>
        </p:nvSpPr>
        <p:spPr>
          <a:xfrm>
            <a:off x="7104888" y="5084064"/>
            <a:ext cx="3749040" cy="640080"/>
          </a:xfrm>
        </p:spPr>
        <p:txBody>
          <a:bodyPr rtlCol="0">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fr-FR" noProof="0"/>
              <a:t>Cliquez ici pour modifier le texte</a:t>
            </a:r>
          </a:p>
        </p:txBody>
      </p:sp>
      <p:cxnSp>
        <p:nvCxnSpPr>
          <p:cNvPr id="10" name="Connecteur droit 9">
            <a:extLst>
              <a:ext uri="{FF2B5EF4-FFF2-40B4-BE49-F238E27FC236}">
                <a16:creationId xmlns:a16="http://schemas.microsoft.com/office/drawing/2014/main" id="{D9783C95-300F-479E-8A8E-9F6BE3C723D9}"/>
              </a:ext>
            </a:extLst>
          </p:cNvPr>
          <p:cNvCxnSpPr>
            <a:cxnSpLocks/>
          </p:cNvCxnSpPr>
          <p:nvPr userDrawn="1"/>
        </p:nvCxnSpPr>
        <p:spPr>
          <a:xfrm>
            <a:off x="7231888" y="2340201"/>
            <a:ext cx="1140587" cy="0"/>
          </a:xfrm>
          <a:prstGeom prst="line">
            <a:avLst/>
          </a:prstGeom>
          <a:solidFill>
            <a:schemeClr val="tx2"/>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0509354D-0D6D-4528-8858-7768965572A6}"/>
              </a:ext>
            </a:extLst>
          </p:cNvPr>
          <p:cNvCxnSpPr>
            <a:cxnSpLocks/>
          </p:cNvCxnSpPr>
          <p:nvPr userDrawn="1"/>
        </p:nvCxnSpPr>
        <p:spPr>
          <a:xfrm>
            <a:off x="9563100" y="2349065"/>
            <a:ext cx="1181232" cy="0"/>
          </a:xfrm>
          <a:prstGeom prst="line">
            <a:avLst/>
          </a:prstGeom>
          <a:solidFill>
            <a:schemeClr val="tx2"/>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421117FA-5C64-4802-BBCD-D39A5647932B}"/>
              </a:ext>
            </a:extLst>
          </p:cNvPr>
          <p:cNvCxnSpPr>
            <a:cxnSpLocks/>
          </p:cNvCxnSpPr>
          <p:nvPr userDrawn="1"/>
        </p:nvCxnSpPr>
        <p:spPr>
          <a:xfrm>
            <a:off x="8740521" y="3688966"/>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34F332D5-721A-4CD6-9D74-70D7D0201874}"/>
              </a:ext>
            </a:extLst>
          </p:cNvPr>
          <p:cNvCxnSpPr>
            <a:cxnSpLocks/>
          </p:cNvCxnSpPr>
          <p:nvPr userDrawn="1"/>
        </p:nvCxnSpPr>
        <p:spPr>
          <a:xfrm>
            <a:off x="8740521" y="4789102"/>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Graphique 15">
            <a:extLst>
              <a:ext uri="{FF2B5EF4-FFF2-40B4-BE49-F238E27FC236}">
                <a16:creationId xmlns:a16="http://schemas.microsoft.com/office/drawing/2014/main" id="{1C4C1E95-18BD-4ADE-AC3B-864D92FB84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691531" flipH="1">
            <a:off x="8578136" y="2151786"/>
            <a:ext cx="808894" cy="359243"/>
          </a:xfrm>
          <a:prstGeom prst="rect">
            <a:avLst/>
          </a:prstGeom>
        </p:spPr>
      </p:pic>
    </p:spTree>
    <p:extLst>
      <p:ext uri="{BB962C8B-B14F-4D97-AF65-F5344CB8AC3E}">
        <p14:creationId xmlns:p14="http://schemas.microsoft.com/office/powerpoint/2010/main" val="4020370120"/>
      </p:ext>
    </p:extLst>
  </p:cSld>
  <p:clrMapOvr>
    <a:masterClrMapping/>
  </p:clrMapOvr>
  <p:extLst>
    <p:ext uri="{DCECCB84-F9BA-43D5-87BE-67443E8EF086}">
      <p15:sldGuideLst xmlns:p15="http://schemas.microsoft.com/office/powerpoint/2012/main">
        <p15:guide id="1" pos="7392" userDrawn="1">
          <p15:clr>
            <a:srgbClr val="FBAE40"/>
          </p15:clr>
        </p15:guide>
        <p15:guide id="2" pos="4104" userDrawn="1">
          <p15:clr>
            <a:srgbClr val="FBAE40"/>
          </p15:clr>
        </p15:guide>
      </p15:sldGuideLst>
    </p:ext>
  </p:extLst>
</p:sldLayout>
</file>

<file path=ppt/slideMasters/_rels/slideMaster11.xml.rels>&#65279;<?xml version="1.0" encoding="utf-8"?><Relationships xmlns="http://schemas.openxmlformats.org/package/2006/relationships"><Relationship Type="http://schemas.openxmlformats.org/officeDocument/2006/relationships/slideLayout" Target="/ppt/slideLayouts/slideLayout82.xml" Id="rId8" /><Relationship Type="http://schemas.openxmlformats.org/officeDocument/2006/relationships/slideLayout" Target="/ppt/slideLayouts/slideLayout133.xml" Id="rId13" /><Relationship Type="http://schemas.openxmlformats.org/officeDocument/2006/relationships/slideLayout" Target="/ppt/slideLayouts/slideLayout184.xml" Id="rId18" /><Relationship Type="http://schemas.openxmlformats.org/officeDocument/2006/relationships/slideLayout" Target="/ppt/slideLayouts/slideLayout35.xml" Id="rId3" /><Relationship Type="http://schemas.openxmlformats.org/officeDocument/2006/relationships/slideLayout" Target="/ppt/slideLayouts/slideLayout76.xml" Id="rId7" /><Relationship Type="http://schemas.openxmlformats.org/officeDocument/2006/relationships/slideLayout" Target="/ppt/slideLayouts/slideLayout127.xml" Id="rId12" /><Relationship Type="http://schemas.openxmlformats.org/officeDocument/2006/relationships/slideLayout" Target="/ppt/slideLayouts/slideLayout178.xml" Id="rId17" /><Relationship Type="http://schemas.openxmlformats.org/officeDocument/2006/relationships/slideLayout" Target="/ppt/slideLayouts/slideLayout29.xml" Id="rId2" /><Relationship Type="http://schemas.openxmlformats.org/officeDocument/2006/relationships/slideLayout" Target="/ppt/slideLayouts/slideLayout1610.xml" Id="rId16" /><Relationship Type="http://schemas.openxmlformats.org/officeDocument/2006/relationships/theme" Target="/ppt/theme/theme12.xml" Id="rId20" /><Relationship Type="http://schemas.openxmlformats.org/officeDocument/2006/relationships/slideLayout" Target="/ppt/slideLayouts/slideLayout111.xml" Id="rId1" /><Relationship Type="http://schemas.openxmlformats.org/officeDocument/2006/relationships/slideLayout" Target="/ppt/slideLayouts/slideLayout612.xml" Id="rId6" /><Relationship Type="http://schemas.openxmlformats.org/officeDocument/2006/relationships/slideLayout" Target="/ppt/slideLayouts/slideLayout1113.xml" Id="rId11" /><Relationship Type="http://schemas.openxmlformats.org/officeDocument/2006/relationships/slideLayout" Target="/ppt/slideLayouts/slideLayout514.xml" Id="rId5" /><Relationship Type="http://schemas.openxmlformats.org/officeDocument/2006/relationships/slideLayout" Target="/ppt/slideLayouts/slideLayout1515.xml" Id="rId15" /><Relationship Type="http://schemas.openxmlformats.org/officeDocument/2006/relationships/slideLayout" Target="/ppt/slideLayouts/slideLayout1016.xml" Id="rId10" /><Relationship Type="http://schemas.openxmlformats.org/officeDocument/2006/relationships/slideLayout" Target="/ppt/slideLayouts/slideLayout1917.xml" Id="rId19" /><Relationship Type="http://schemas.openxmlformats.org/officeDocument/2006/relationships/slideLayout" Target="/ppt/slideLayouts/slideLayout41.xml" Id="rId4" /><Relationship Type="http://schemas.openxmlformats.org/officeDocument/2006/relationships/slideLayout" Target="/ppt/slideLayouts/slideLayout918.xml" Id="rId9" /><Relationship Type="http://schemas.openxmlformats.org/officeDocument/2006/relationships/slideLayout" Target="/ppt/slideLayouts/slideLayout1419.xml" Id="rId14" /></Relationships>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001917CC-671D-47EA-B065-51E87EC27B53}"/>
              </a:ext>
            </a:extLst>
          </p:cNvPr>
          <p:cNvSpPr>
            <a:spLocks noGrp="1"/>
          </p:cNvSpPr>
          <p:nvPr>
            <p:ph type="dt" sz="half" idx="2"/>
          </p:nvPr>
        </p:nvSpPr>
        <p:spPr>
          <a:xfrm>
            <a:off x="457200" y="6488702"/>
            <a:ext cx="2743200" cy="182880"/>
          </a:xfrm>
          <a:prstGeom prst="rect">
            <a:avLst/>
          </a:prstGeom>
        </p:spPr>
        <p:txBody>
          <a:bodyPr vert="horz" lIns="91440" tIns="45720" rIns="91440" bIns="45720" rtlCol="0" anchor="b" anchorCtr="0"/>
          <a:lstStyle>
            <a:lvl1pPr algn="l">
              <a:defRPr sz="1000" spc="300">
                <a:solidFill>
                  <a:schemeClr val="bg1"/>
                </a:solidFill>
                <a:latin typeface="+mj-lt"/>
              </a:defRPr>
            </a:lvl1pPr>
          </a:lstStyle>
          <a:p>
            <a:pPr rtl="0"/>
            <a:r>
              <a:rPr lang="fr-FR" noProof="0"/>
              <a:t>20XX</a:t>
            </a:r>
          </a:p>
        </p:txBody>
      </p:sp>
      <p:sp>
        <p:nvSpPr>
          <p:cNvPr id="5" name="Espace réservé du pied de page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488702"/>
            <a:ext cx="4114800" cy="182880"/>
          </a:xfrm>
          <a:prstGeom prst="rect">
            <a:avLst/>
          </a:prstGeom>
        </p:spPr>
        <p:txBody>
          <a:bodyPr vert="horz" lIns="91440" tIns="45720" rIns="91440" bIns="45720" rtlCol="0" anchor="b" anchorCtr="0"/>
          <a:lstStyle>
            <a:lvl1pPr algn="ctr">
              <a:defRPr sz="1000" spc="300">
                <a:solidFill>
                  <a:schemeClr val="bg1"/>
                </a:solidFill>
              </a:defRPr>
            </a:lvl1p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C5CADFFD-0FF7-4DDC-8879-918576F63EA6}"/>
              </a:ext>
            </a:extLst>
          </p:cNvPr>
          <p:cNvSpPr>
            <a:spLocks noGrp="1"/>
          </p:cNvSpPr>
          <p:nvPr>
            <p:ph type="sldNum" sz="quarter" idx="4"/>
          </p:nvPr>
        </p:nvSpPr>
        <p:spPr>
          <a:xfrm>
            <a:off x="8997696" y="6488702"/>
            <a:ext cx="2743200" cy="182880"/>
          </a:xfrm>
          <a:prstGeom prst="rect">
            <a:avLst/>
          </a:prstGeom>
        </p:spPr>
        <p:txBody>
          <a:bodyPr vert="horz" lIns="91440" tIns="45720" rIns="91440" bIns="45720" rtlCol="0" anchor="b" anchorCtr="0"/>
          <a:lstStyle>
            <a:lvl1pPr algn="r">
              <a:defRPr sz="1000">
                <a:solidFill>
                  <a:schemeClr val="bg1"/>
                </a:solidFill>
                <a:latin typeface="+mj-lt"/>
              </a:defRPr>
            </a:lvl1pPr>
          </a:lstStyle>
          <a:p>
            <a:pPr rtl="0"/>
            <a:fld id="{B5CEABB6-07DC-46E8-9B57-56EC44A396E5}" type="slidenum">
              <a:rPr lang="fr-FR" noProof="0" smtClean="0"/>
              <a:pPr/>
              <a:t>‹N°›</a:t>
            </a:fld>
            <a:endParaRPr lang="fr-FR"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51" r:id="rId4"/>
    <p:sldLayoutId id="2147483677" r:id="rId5"/>
    <p:sldLayoutId id="2147483667" r:id="rId6"/>
    <p:sldLayoutId id="2147483668" r:id="rId7"/>
    <p:sldLayoutId id="2147483656" r:id="rId8"/>
    <p:sldLayoutId id="2147483671" r:id="rId9"/>
    <p:sldLayoutId id="2147483674" r:id="rId10"/>
    <p:sldLayoutId id="2147483678" r:id="rId11"/>
    <p:sldLayoutId id="2147483675" r:id="rId12"/>
    <p:sldLayoutId id="2147483682" r:id="rId13"/>
    <p:sldLayoutId id="2147483666" r:id="rId14"/>
    <p:sldLayoutId id="2147483676" r:id="rId15"/>
    <p:sldLayoutId id="2147483650" r:id="rId16"/>
    <p:sldLayoutId id="2147483670" r:id="rId17"/>
    <p:sldLayoutId id="2147483653" r:id="rId18"/>
    <p:sldLayoutId id="2147483652" r:id="rId19"/>
  </p:sldLayoutIdLst>
  <p:hf hdr="0" dt="0"/>
  <p:txStyles>
    <p:titleStyle>
      <a:lvl1pPr algn="l" defTabSz="914400" rtl="0" eaLnBrk="1" latinLnBrk="0" hangingPunct="1">
        <a:lnSpc>
          <a:spcPct val="90000"/>
        </a:lnSpc>
        <a:spcBef>
          <a:spcPct val="0"/>
        </a:spcBef>
        <a:buNone/>
        <a:defRPr sz="3200" kern="1200" spc="40" baseline="0">
          <a:solidFill>
            <a:schemeClr val="accent3">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2" userDrawn="1">
          <p15:clr>
            <a:srgbClr val="FBAE40"/>
          </p15:clr>
        </p15:guide>
        <p15:guide id="4" pos="7128" userDrawn="1">
          <p15:clr>
            <a:srgbClr val="FBAE40"/>
          </p15:clr>
        </p15:guide>
        <p15:guide id="5" pos="288" userDrawn="1">
          <p15:clr>
            <a:srgbClr val="F26B43"/>
          </p15:clr>
        </p15:guide>
        <p15:guide id="6" pos="7392" userDrawn="1">
          <p15:clr>
            <a:srgbClr val="F26B43"/>
          </p15:clr>
        </p15:guide>
      </p15:sldGuideLst>
    </p:ext>
  </p:extLst>
</p:sldMaster>
</file>

<file path=ppt/slides/_rels/slide1014.xml.rels>&#65279;<?xml version="1.0" encoding="utf-8"?><Relationships xmlns="http://schemas.openxmlformats.org/package/2006/relationships"><Relationship Type="http://schemas.openxmlformats.org/officeDocument/2006/relationships/notesSlide" Target="/ppt/notesSlides/notesSlide1014.xml" Id="rId2" /><Relationship Type="http://schemas.openxmlformats.org/officeDocument/2006/relationships/slideLayout" Target="/ppt/slideLayouts/slideLayout1113.xml" Id="rId1" /></Relationships>
</file>

<file path=ppt/slides/_rels/slide110.xml.rels>&#65279;<?xml version="1.0" encoding="utf-8"?><Relationships xmlns="http://schemas.openxmlformats.org/package/2006/relationships"><Relationship Type="http://schemas.openxmlformats.org/officeDocument/2006/relationships/image" Target="/ppt/media/image107.png" Id="rId3" /><Relationship Type="http://schemas.openxmlformats.org/officeDocument/2006/relationships/notesSlide" Target="/ppt/notesSlides/notesSlide110.xml" Id="rId2" /><Relationship Type="http://schemas.openxmlformats.org/officeDocument/2006/relationships/slideLayout" Target="/ppt/slideLayouts/slideLayout111.xml" Id="rId1" /></Relationships>
</file>

<file path=ppt/slides/_rels/slide1111.xml.rels>&#65279;<?xml version="1.0" encoding="utf-8"?><Relationships xmlns="http://schemas.openxmlformats.org/package/2006/relationships"><Relationship Type="http://schemas.openxmlformats.org/officeDocument/2006/relationships/image" Target="/ppt/media/image2212.jpeg" Id="rId3" /><Relationship Type="http://schemas.openxmlformats.org/officeDocument/2006/relationships/notesSlide" Target="/ppt/notesSlides/notesSlide1111.xml" Id="rId2" /><Relationship Type="http://schemas.openxmlformats.org/officeDocument/2006/relationships/slideLayout" Target="/ppt/slideLayouts/slideLayout127.xml" Id="rId1" /><Relationship Type="http://schemas.openxmlformats.org/officeDocument/2006/relationships/image" Target="/ppt/media/image236.svg" Id="rId5" /><Relationship Type="http://schemas.openxmlformats.org/officeDocument/2006/relationships/image" Target="/ppt/media/image7.png" Id="rId4" /></Relationships>
</file>

<file path=ppt/slides/_rels/slide127.xml.rels>&#65279;<?xml version="1.0" encoding="utf-8"?><Relationships xmlns="http://schemas.openxmlformats.org/package/2006/relationships"><Relationship Type="http://schemas.openxmlformats.org/officeDocument/2006/relationships/image" Target="/ppt/media/image2410.jpeg" Id="rId3" /><Relationship Type="http://schemas.openxmlformats.org/officeDocument/2006/relationships/notesSlide" Target="/ppt/notesSlides/notesSlide127.xml" Id="rId2" /><Relationship Type="http://schemas.openxmlformats.org/officeDocument/2006/relationships/slideLayout" Target="/ppt/slideLayouts/slideLayout133.xml" Id="rId1" /></Relationships>
</file>

<file path=ppt/slides/_rels/slide136.xml.rels>&#65279;<?xml version="1.0" encoding="utf-8"?><Relationships xmlns="http://schemas.openxmlformats.org/package/2006/relationships"><Relationship Type="http://schemas.openxmlformats.org/officeDocument/2006/relationships/image" Target="/ppt/media/image255.png" Id="rId3" /><Relationship Type="http://schemas.openxmlformats.org/officeDocument/2006/relationships/notesSlide" Target="/ppt/notesSlides/notesSlide136.xml" Id="rId2" /><Relationship Type="http://schemas.openxmlformats.org/officeDocument/2006/relationships/slideLayout" Target="/ppt/slideLayouts/slideLayout1419.xml" Id="rId1" /><Relationship Type="http://schemas.microsoft.com/office/2007/relationships/hdphoto" Target="/ppt/media/hdphoto3.wdp" Id="rId4" /></Relationships>
</file>

<file path=ppt/slides/_rels/slide143.xml.rels>&#65279;<?xml version="1.0" encoding="utf-8"?><Relationships xmlns="http://schemas.openxmlformats.org/package/2006/relationships"><Relationship Type="http://schemas.openxmlformats.org/officeDocument/2006/relationships/image" Target="/ppt/media/image267.jpeg" Id="rId3" /><Relationship Type="http://schemas.openxmlformats.org/officeDocument/2006/relationships/notesSlide" Target="/ppt/notesSlides/notesSlide143.xml" Id="rId2" /><Relationship Type="http://schemas.openxmlformats.org/officeDocument/2006/relationships/slideLayout" Target="/ppt/slideLayouts/slideLayout1515.xml" Id="rId1" /></Relationships>
</file>

<file path=ppt/slides/_rels/slide28.xml.rels>&#65279;<?xml version="1.0" encoding="utf-8"?><Relationships xmlns="http://schemas.openxmlformats.org/package/2006/relationships"><Relationship Type="http://schemas.openxmlformats.org/officeDocument/2006/relationships/image" Target="/ppt/media/image1111.jpeg" Id="rId3" /><Relationship Type="http://schemas.openxmlformats.org/officeDocument/2006/relationships/notesSlide" Target="/ppt/notesSlides/notesSlide28.xml" Id="rId2" /><Relationship Type="http://schemas.openxmlformats.org/officeDocument/2006/relationships/slideLayout" Target="/ppt/slideLayouts/slideLayout29.xml" Id="rId1" /></Relationships>
</file>

<file path=ppt/slides/_rels/slide34.xml.rels>&#65279;<?xml version="1.0" encoding="utf-8"?><Relationships xmlns="http://schemas.openxmlformats.org/package/2006/relationships"><Relationship Type="http://schemas.openxmlformats.org/officeDocument/2006/relationships/image" Target="/ppt/media/image128.jpeg" Id="rId3" /><Relationship Type="http://schemas.openxmlformats.org/officeDocument/2006/relationships/notesSlide" Target="/ppt/notesSlides/notesSlide34.xml" Id="rId2" /><Relationship Type="http://schemas.openxmlformats.org/officeDocument/2006/relationships/slideLayout" Target="/ppt/slideLayouts/slideLayout35.xml" Id="rId1" /></Relationships>
</file>

<file path=ppt/slides/_rels/slide41.xml.rels>&#65279;<?xml version="1.0" encoding="utf-8"?><Relationships xmlns="http://schemas.openxmlformats.org/package/2006/relationships"><Relationship Type="http://schemas.openxmlformats.org/officeDocument/2006/relationships/image" Target="/ppt/media/image13.jpeg" Id="rId3" /><Relationship Type="http://schemas.openxmlformats.org/officeDocument/2006/relationships/notesSlide" Target="/ppt/notesSlides/notesSlide41.xml" Id="rId2" /><Relationship Type="http://schemas.openxmlformats.org/officeDocument/2006/relationships/slideLayout" Target="/ppt/slideLayouts/slideLayout41.xml" Id="rId1" /><Relationship Type="http://schemas.openxmlformats.org/officeDocument/2006/relationships/image" Target="/ppt/media/image144.svg" Id="rId5" /><Relationship Type="http://schemas.openxmlformats.org/officeDocument/2006/relationships/image" Target="/ppt/media/image52.png" Id="rId4" /></Relationships>
</file>

<file path=ppt/slides/_rels/slide513.xml.rels>&#65279;<?xml version="1.0" encoding="utf-8"?><Relationships xmlns="http://schemas.openxmlformats.org/package/2006/relationships"><Relationship Type="http://schemas.openxmlformats.org/officeDocument/2006/relationships/image" Target="/ppt/media/image1513.jpeg" Id="rId3" /><Relationship Type="http://schemas.openxmlformats.org/officeDocument/2006/relationships/notesSlide" Target="/ppt/notesSlides/notesSlide513.xml" Id="rId2" /><Relationship Type="http://schemas.openxmlformats.org/officeDocument/2006/relationships/slideLayout" Target="/ppt/slideLayouts/slideLayout514.xml" Id="rId1" /></Relationships>
</file>

<file path=ppt/slides/_rels/slide612.xml.rels>&#65279;<?xml version="1.0" encoding="utf-8"?><Relationships xmlns="http://schemas.openxmlformats.org/package/2006/relationships"><Relationship Type="http://schemas.openxmlformats.org/officeDocument/2006/relationships/image" Target="/ppt/media/image168.png" Id="rId3" /><Relationship Type="http://schemas.openxmlformats.org/officeDocument/2006/relationships/notesSlide" Target="/ppt/notesSlides/notesSlide612.xml" Id="rId2" /><Relationship Type="http://schemas.openxmlformats.org/officeDocument/2006/relationships/slideLayout" Target="/ppt/slideLayouts/slideLayout612.xml" Id="rId1" /><Relationship Type="http://schemas.microsoft.com/office/2007/relationships/hdphoto" Target="/ppt/media/hdphoto13.wdp" Id="rId4" /></Relationships>
</file>

<file path=ppt/slides/_rels/slide79.xml.rels>&#65279;<?xml version="1.0" encoding="utf-8"?><Relationships xmlns="http://schemas.openxmlformats.org/package/2006/relationships"><Relationship Type="http://schemas.openxmlformats.org/officeDocument/2006/relationships/image" Target="/ppt/media/image176.png" Id="rId3" /><Relationship Type="http://schemas.openxmlformats.org/officeDocument/2006/relationships/notesSlide" Target="/ppt/notesSlides/notesSlide79.xml" Id="rId2" /><Relationship Type="http://schemas.openxmlformats.org/officeDocument/2006/relationships/slideLayout" Target="/ppt/slideLayouts/slideLayout76.xml" Id="rId1" /><Relationship Type="http://schemas.microsoft.com/office/2007/relationships/hdphoto" Target="/ppt/media/hdphoto22.wdp" Id="rId4" /></Relationships>
</file>

<file path=ppt/slides/_rels/slide85.xml.rels>&#65279;<?xml version="1.0" encoding="utf-8"?><Relationships xmlns="http://schemas.openxmlformats.org/package/2006/relationships"><Relationship Type="http://schemas.openxmlformats.org/officeDocument/2006/relationships/image" Target="/ppt/media/image189.jpeg" Id="rId3" /><Relationship Type="http://schemas.openxmlformats.org/officeDocument/2006/relationships/notesSlide" Target="/ppt/notesSlides/notesSlide85.xml" Id="rId2" /><Relationship Type="http://schemas.openxmlformats.org/officeDocument/2006/relationships/slideLayout" Target="/ppt/slideLayouts/slideLayout918.xml" Id="rId1" /></Relationships>
</file>

<file path=ppt/slides/_rels/slide92.xml.rels>&#65279;<?xml version="1.0" encoding="utf-8"?><Relationships xmlns="http://schemas.openxmlformats.org/package/2006/relationships"><Relationship Type="http://schemas.openxmlformats.org/officeDocument/2006/relationships/image" Target="/ppt/media/image196.jpeg" Id="rId3" /><Relationship Type="http://schemas.openxmlformats.org/officeDocument/2006/relationships/notesSlide" Target="/ppt/notesSlides/notesSlide92.xml" Id="rId2" /><Relationship Type="http://schemas.openxmlformats.org/officeDocument/2006/relationships/slideLayout" Target="/ppt/slideLayouts/slideLayout1016.xml" Id="rId1" /><Relationship Type="http://schemas.openxmlformats.org/officeDocument/2006/relationships/image" Target="/ppt/media/image215.svg" Id="rId5" /><Relationship Type="http://schemas.openxmlformats.org/officeDocument/2006/relationships/image" Target="/ppt/media/image204.png" Id="rId4" /></Relationships>
</file>

<file path=ppt/slides/slide10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84294-49A0-4C63-A7D7-E3BF9E591F59}"/>
              </a:ext>
            </a:extLst>
          </p:cNvPr>
          <p:cNvSpPr>
            <a:spLocks noGrp="1"/>
          </p:cNvSpPr>
          <p:nvPr>
            <p:ph type="title"/>
          </p:nvPr>
        </p:nvSpPr>
        <p:spPr>
          <a:xfrm>
            <a:off x="838200" y="749808"/>
            <a:ext cx="10515600" cy="914400"/>
          </a:xfrm>
        </p:spPr>
        <p:txBody>
          <a:bodyPr rtlCol="0"/>
          <a:lstStyle/>
          <a:p>
            <a:pPr rtl="0"/>
            <a:r>
              <a:rPr lang="fr-FR"/>
              <a:t>Histoire</a:t>
            </a:r>
          </a:p>
        </p:txBody>
      </p:sp>
      <p:sp>
        <p:nvSpPr>
          <p:cNvPr id="3" name="Espace réservé du pied de page 2">
            <a:extLst>
              <a:ext uri="{FF2B5EF4-FFF2-40B4-BE49-F238E27FC236}">
                <a16:creationId xmlns:a16="http://schemas.microsoft.com/office/drawing/2014/main" id="{BA35BD6B-402B-4987-9FCE-9A6924EE2F00}"/>
              </a:ext>
            </a:extLst>
          </p:cNvPr>
          <p:cNvSpPr>
            <a:spLocks noGrp="1"/>
          </p:cNvSpPr>
          <p:nvPr>
            <p:ph type="ftr" sz="quarter" idx="10"/>
          </p:nvPr>
        </p:nvSpPr>
        <p:spPr>
          <a:xfrm>
            <a:off x="4038600" y="6488702"/>
            <a:ext cx="4114800" cy="182880"/>
          </a:xfrm>
        </p:spPr>
        <p:txBody>
          <a:bodyPr rtlCol="0"/>
          <a:lstStyle/>
          <a:p>
            <a:pPr rtl="0"/>
            <a:r>
              <a:rPr lang="fr-FR"/>
              <a:t>PRÉSENTATION POUR CONFÉRENCE</a:t>
            </a:r>
          </a:p>
        </p:txBody>
      </p:sp>
      <p:sp>
        <p:nvSpPr>
          <p:cNvPr id="4" name="Espace réservé du numéro de diapositive 3">
            <a:extLst>
              <a:ext uri="{FF2B5EF4-FFF2-40B4-BE49-F238E27FC236}">
                <a16:creationId xmlns:a16="http://schemas.microsoft.com/office/drawing/2014/main" id="{E259ECD5-0EAD-48D0-B30B-16305BC1062F}"/>
              </a:ext>
            </a:extLst>
          </p:cNvPr>
          <p:cNvSpPr>
            <a:spLocks noGrp="1"/>
          </p:cNvSpPr>
          <p:nvPr>
            <p:ph type="sldNum" sz="quarter" idx="11"/>
          </p:nvPr>
        </p:nvSpPr>
        <p:spPr>
          <a:xfrm>
            <a:off x="8997696" y="6488702"/>
            <a:ext cx="2743200" cy="182880"/>
          </a:xfrm>
        </p:spPr>
        <p:txBody>
          <a:bodyPr rtlCol="0"/>
          <a:lstStyle/>
          <a:p>
            <a:pPr rtl="0"/>
            <a:fld id="{19B51A1E-902D-48AF-9020-955120F399B6}" type="slidenum">
              <a:rPr lang="fr-FR" smtClean="0"/>
              <a:pPr/>
              <a:t>10</a:t>
            </a:fld>
            <a:endParaRPr lang="fr-FR"/>
          </a:p>
        </p:txBody>
      </p:sp>
      <p:sp>
        <p:nvSpPr>
          <p:cNvPr id="6" name="Espace réservé du texte 5">
            <a:extLst>
              <a:ext uri="{FF2B5EF4-FFF2-40B4-BE49-F238E27FC236}">
                <a16:creationId xmlns:a16="http://schemas.microsoft.com/office/drawing/2014/main" id="{A6861FF3-B902-4DEC-B46D-0F2E499C51CF}"/>
              </a:ext>
            </a:extLst>
          </p:cNvPr>
          <p:cNvSpPr>
            <a:spLocks noGrp="1"/>
          </p:cNvSpPr>
          <p:nvPr>
            <p:ph type="body" sz="quarter" idx="33"/>
          </p:nvPr>
        </p:nvSpPr>
        <p:spPr>
          <a:xfrm>
            <a:off x="758952" y="3127677"/>
            <a:ext cx="1051560" cy="457200"/>
          </a:xfrm>
        </p:spPr>
        <p:txBody>
          <a:bodyPr rtlCol="0">
            <a:normAutofit/>
          </a:bodyPr>
          <a:lstStyle/>
          <a:p>
            <a:pPr rtl="0"/>
            <a:r>
              <a:rPr lang="fr-FR"/>
              <a:t>2020</a:t>
            </a:r>
          </a:p>
        </p:txBody>
      </p:sp>
      <p:sp>
        <p:nvSpPr>
          <p:cNvPr id="7" name="Espace réservé du texte 6">
            <a:extLst>
              <a:ext uri="{FF2B5EF4-FFF2-40B4-BE49-F238E27FC236}">
                <a16:creationId xmlns:a16="http://schemas.microsoft.com/office/drawing/2014/main" id="{05941AA2-C85B-41A7-9264-A0C66F32930C}"/>
              </a:ext>
            </a:extLst>
          </p:cNvPr>
          <p:cNvSpPr>
            <a:spLocks noGrp="1"/>
          </p:cNvSpPr>
          <p:nvPr>
            <p:ph type="body" sz="quarter" idx="34"/>
          </p:nvPr>
        </p:nvSpPr>
        <p:spPr>
          <a:xfrm>
            <a:off x="1965960" y="3275117"/>
            <a:ext cx="640080" cy="201776"/>
          </a:xfrm>
        </p:spPr>
        <p:txBody>
          <a:bodyPr rtlCol="0">
            <a:normAutofit fontScale="85000" lnSpcReduction="20000"/>
          </a:bodyPr>
          <a:lstStyle/>
          <a:p>
            <a:pPr rtl="0"/>
            <a:r>
              <a:rPr lang="fr-FR"/>
              <a:t>JAN</a:t>
            </a:r>
          </a:p>
        </p:txBody>
      </p:sp>
      <p:sp>
        <p:nvSpPr>
          <p:cNvPr id="8" name="Espace réservé du texte 7">
            <a:extLst>
              <a:ext uri="{FF2B5EF4-FFF2-40B4-BE49-F238E27FC236}">
                <a16:creationId xmlns:a16="http://schemas.microsoft.com/office/drawing/2014/main" id="{2C4BD3D3-C7A9-46F1-8ED8-AB8D1BB89262}"/>
              </a:ext>
            </a:extLst>
          </p:cNvPr>
          <p:cNvSpPr>
            <a:spLocks noGrp="1"/>
          </p:cNvSpPr>
          <p:nvPr>
            <p:ph type="body" sz="quarter" idx="35"/>
          </p:nvPr>
        </p:nvSpPr>
        <p:spPr>
          <a:xfrm>
            <a:off x="2753880" y="3275117"/>
            <a:ext cx="640080" cy="201776"/>
          </a:xfrm>
        </p:spPr>
        <p:txBody>
          <a:bodyPr rtlCol="0">
            <a:normAutofit fontScale="85000" lnSpcReduction="20000"/>
          </a:bodyPr>
          <a:lstStyle/>
          <a:p>
            <a:pPr rtl="0"/>
            <a:r>
              <a:rPr lang="fr-FR"/>
              <a:t>FÉV</a:t>
            </a:r>
          </a:p>
        </p:txBody>
      </p:sp>
      <p:sp>
        <p:nvSpPr>
          <p:cNvPr id="9" name="Espace réservé du texte 8">
            <a:extLst>
              <a:ext uri="{FF2B5EF4-FFF2-40B4-BE49-F238E27FC236}">
                <a16:creationId xmlns:a16="http://schemas.microsoft.com/office/drawing/2014/main" id="{873EDDDB-6509-4407-BA35-232AAF9F198D}"/>
              </a:ext>
            </a:extLst>
          </p:cNvPr>
          <p:cNvSpPr>
            <a:spLocks noGrp="1"/>
          </p:cNvSpPr>
          <p:nvPr>
            <p:ph type="body" sz="quarter" idx="36"/>
          </p:nvPr>
        </p:nvSpPr>
        <p:spPr>
          <a:xfrm>
            <a:off x="3541800" y="3275117"/>
            <a:ext cx="640080" cy="201776"/>
          </a:xfrm>
        </p:spPr>
        <p:txBody>
          <a:bodyPr rtlCol="0">
            <a:normAutofit fontScale="85000" lnSpcReduction="20000"/>
          </a:bodyPr>
          <a:lstStyle/>
          <a:p>
            <a:pPr rtl="0"/>
            <a:r>
              <a:rPr lang="fr-FR"/>
              <a:t>MAR</a:t>
            </a:r>
          </a:p>
        </p:txBody>
      </p:sp>
      <p:sp>
        <p:nvSpPr>
          <p:cNvPr id="10" name="Espace réservé du texte 9">
            <a:extLst>
              <a:ext uri="{FF2B5EF4-FFF2-40B4-BE49-F238E27FC236}">
                <a16:creationId xmlns:a16="http://schemas.microsoft.com/office/drawing/2014/main" id="{A33A061F-AC2A-4E3F-B448-DC6FEC307A53}"/>
              </a:ext>
            </a:extLst>
          </p:cNvPr>
          <p:cNvSpPr>
            <a:spLocks noGrp="1"/>
          </p:cNvSpPr>
          <p:nvPr>
            <p:ph type="body" sz="quarter" idx="37"/>
          </p:nvPr>
        </p:nvSpPr>
        <p:spPr>
          <a:xfrm>
            <a:off x="4329720" y="3275117"/>
            <a:ext cx="640080" cy="201776"/>
          </a:xfrm>
        </p:spPr>
        <p:txBody>
          <a:bodyPr rtlCol="0">
            <a:normAutofit fontScale="85000" lnSpcReduction="20000"/>
          </a:bodyPr>
          <a:lstStyle/>
          <a:p>
            <a:pPr rtl="0"/>
            <a:r>
              <a:rPr lang="fr-FR"/>
              <a:t>AVR</a:t>
            </a:r>
          </a:p>
        </p:txBody>
      </p:sp>
      <p:sp>
        <p:nvSpPr>
          <p:cNvPr id="11" name="Année">
            <a:extLst>
              <a:ext uri="{FF2B5EF4-FFF2-40B4-BE49-F238E27FC236}">
                <a16:creationId xmlns:a16="http://schemas.microsoft.com/office/drawing/2014/main" id="{44D29552-2F85-4F4F-9B7F-B79798681FB6}"/>
              </a:ext>
            </a:extLst>
          </p:cNvPr>
          <p:cNvSpPr>
            <a:spLocks noGrp="1"/>
          </p:cNvSpPr>
          <p:nvPr>
            <p:ph type="body" sz="quarter" idx="38"/>
          </p:nvPr>
        </p:nvSpPr>
        <p:spPr>
          <a:xfrm>
            <a:off x="758952" y="3928953"/>
            <a:ext cx="1051560" cy="457200"/>
          </a:xfrm>
        </p:spPr>
        <p:txBody>
          <a:bodyPr rtlCol="0">
            <a:normAutofit/>
          </a:bodyPr>
          <a:lstStyle/>
          <a:p>
            <a:pPr rtl="0"/>
            <a:r>
              <a:rPr lang="fr-FR"/>
              <a:t>2021</a:t>
            </a:r>
          </a:p>
        </p:txBody>
      </p:sp>
      <p:sp>
        <p:nvSpPr>
          <p:cNvPr id="12" name="Espace réservé du texte 11">
            <a:extLst>
              <a:ext uri="{FF2B5EF4-FFF2-40B4-BE49-F238E27FC236}">
                <a16:creationId xmlns:a16="http://schemas.microsoft.com/office/drawing/2014/main" id="{FAC81818-8260-4E49-9FCC-569FDE30B0B1}"/>
              </a:ext>
            </a:extLst>
          </p:cNvPr>
          <p:cNvSpPr>
            <a:spLocks noGrp="1"/>
          </p:cNvSpPr>
          <p:nvPr>
            <p:ph type="body" sz="quarter" idx="39"/>
          </p:nvPr>
        </p:nvSpPr>
        <p:spPr>
          <a:xfrm>
            <a:off x="5117640" y="3275117"/>
            <a:ext cx="640080" cy="201776"/>
          </a:xfrm>
        </p:spPr>
        <p:txBody>
          <a:bodyPr rtlCol="0">
            <a:normAutofit fontScale="85000" lnSpcReduction="20000"/>
          </a:bodyPr>
          <a:lstStyle/>
          <a:p>
            <a:pPr rtl="0"/>
            <a:r>
              <a:rPr lang="fr-FR"/>
              <a:t>MAI</a:t>
            </a:r>
          </a:p>
        </p:txBody>
      </p:sp>
      <p:sp>
        <p:nvSpPr>
          <p:cNvPr id="13" name="Espace réservé du texte 12">
            <a:extLst>
              <a:ext uri="{FF2B5EF4-FFF2-40B4-BE49-F238E27FC236}">
                <a16:creationId xmlns:a16="http://schemas.microsoft.com/office/drawing/2014/main" id="{D1FD068B-6917-4C40-B40D-5F7B670EA7BE}"/>
              </a:ext>
            </a:extLst>
          </p:cNvPr>
          <p:cNvSpPr>
            <a:spLocks noGrp="1"/>
          </p:cNvSpPr>
          <p:nvPr>
            <p:ph type="body" sz="quarter" idx="40"/>
          </p:nvPr>
        </p:nvSpPr>
        <p:spPr>
          <a:xfrm>
            <a:off x="5905560" y="3275117"/>
            <a:ext cx="640080" cy="201776"/>
          </a:xfrm>
        </p:spPr>
        <p:txBody>
          <a:bodyPr rtlCol="0">
            <a:normAutofit fontScale="85000" lnSpcReduction="20000"/>
          </a:bodyPr>
          <a:lstStyle/>
          <a:p>
            <a:pPr rtl="0"/>
            <a:r>
              <a:rPr lang="fr-FR"/>
              <a:t>JUIN</a:t>
            </a:r>
          </a:p>
        </p:txBody>
      </p:sp>
      <p:sp>
        <p:nvSpPr>
          <p:cNvPr id="14" name="Espace réservé du texte 13">
            <a:extLst>
              <a:ext uri="{FF2B5EF4-FFF2-40B4-BE49-F238E27FC236}">
                <a16:creationId xmlns:a16="http://schemas.microsoft.com/office/drawing/2014/main" id="{EEAE71AD-30AF-4021-B577-B686EC6DA329}"/>
              </a:ext>
            </a:extLst>
          </p:cNvPr>
          <p:cNvSpPr>
            <a:spLocks noGrp="1"/>
          </p:cNvSpPr>
          <p:nvPr>
            <p:ph type="body" sz="quarter" idx="41"/>
          </p:nvPr>
        </p:nvSpPr>
        <p:spPr>
          <a:xfrm>
            <a:off x="6693480" y="3275117"/>
            <a:ext cx="640080" cy="201776"/>
          </a:xfrm>
        </p:spPr>
        <p:txBody>
          <a:bodyPr rtlCol="0">
            <a:normAutofit fontScale="85000" lnSpcReduction="20000"/>
          </a:bodyPr>
          <a:lstStyle/>
          <a:p>
            <a:pPr rtl="0"/>
            <a:r>
              <a:rPr lang="fr-FR"/>
              <a:t>JUIL</a:t>
            </a:r>
          </a:p>
        </p:txBody>
      </p:sp>
      <p:sp>
        <p:nvSpPr>
          <p:cNvPr id="15" name="Espace réservé du texte 14">
            <a:extLst>
              <a:ext uri="{FF2B5EF4-FFF2-40B4-BE49-F238E27FC236}">
                <a16:creationId xmlns:a16="http://schemas.microsoft.com/office/drawing/2014/main" id="{4A477EE3-A17C-4158-91E8-03A401BE96CB}"/>
              </a:ext>
            </a:extLst>
          </p:cNvPr>
          <p:cNvSpPr>
            <a:spLocks noGrp="1"/>
          </p:cNvSpPr>
          <p:nvPr>
            <p:ph type="body" sz="quarter" idx="42"/>
          </p:nvPr>
        </p:nvSpPr>
        <p:spPr>
          <a:xfrm>
            <a:off x="9057240" y="3275117"/>
            <a:ext cx="640080" cy="201776"/>
          </a:xfrm>
        </p:spPr>
        <p:txBody>
          <a:bodyPr rtlCol="0">
            <a:normAutofit fontScale="85000" lnSpcReduction="20000"/>
          </a:bodyPr>
          <a:lstStyle/>
          <a:p>
            <a:pPr rtl="0"/>
            <a:r>
              <a:rPr lang="fr-FR"/>
              <a:t>OCT</a:t>
            </a:r>
          </a:p>
        </p:txBody>
      </p:sp>
      <p:sp>
        <p:nvSpPr>
          <p:cNvPr id="16" name="Espace réservé du texte 15">
            <a:extLst>
              <a:ext uri="{FF2B5EF4-FFF2-40B4-BE49-F238E27FC236}">
                <a16:creationId xmlns:a16="http://schemas.microsoft.com/office/drawing/2014/main" id="{D8E5FFBE-125E-43C8-A66E-DE8D2FE7AF38}"/>
              </a:ext>
            </a:extLst>
          </p:cNvPr>
          <p:cNvSpPr>
            <a:spLocks noGrp="1"/>
          </p:cNvSpPr>
          <p:nvPr>
            <p:ph type="body" sz="quarter" idx="43"/>
          </p:nvPr>
        </p:nvSpPr>
        <p:spPr>
          <a:xfrm>
            <a:off x="7481400" y="3275117"/>
            <a:ext cx="640080" cy="201776"/>
          </a:xfrm>
        </p:spPr>
        <p:txBody>
          <a:bodyPr rtlCol="0">
            <a:normAutofit fontScale="85000" lnSpcReduction="20000"/>
          </a:bodyPr>
          <a:lstStyle/>
          <a:p>
            <a:pPr rtl="0"/>
            <a:r>
              <a:rPr lang="fr-FR"/>
              <a:t>AOÛ</a:t>
            </a:r>
          </a:p>
        </p:txBody>
      </p:sp>
      <p:sp>
        <p:nvSpPr>
          <p:cNvPr id="17" name="Espace réservé du texte 16">
            <a:extLst>
              <a:ext uri="{FF2B5EF4-FFF2-40B4-BE49-F238E27FC236}">
                <a16:creationId xmlns:a16="http://schemas.microsoft.com/office/drawing/2014/main" id="{7209F81D-5EC6-4D97-B0C2-AC00081AB1A7}"/>
              </a:ext>
            </a:extLst>
          </p:cNvPr>
          <p:cNvSpPr>
            <a:spLocks noGrp="1"/>
          </p:cNvSpPr>
          <p:nvPr>
            <p:ph type="body" sz="quarter" idx="44"/>
          </p:nvPr>
        </p:nvSpPr>
        <p:spPr>
          <a:xfrm>
            <a:off x="8269320" y="3275117"/>
            <a:ext cx="640080" cy="201776"/>
          </a:xfrm>
        </p:spPr>
        <p:txBody>
          <a:bodyPr rtlCol="0">
            <a:normAutofit fontScale="85000" lnSpcReduction="20000"/>
          </a:bodyPr>
          <a:lstStyle/>
          <a:p>
            <a:pPr rtl="0"/>
            <a:r>
              <a:rPr lang="fr-FR"/>
              <a:t>SEP</a:t>
            </a:r>
          </a:p>
        </p:txBody>
      </p:sp>
      <p:sp>
        <p:nvSpPr>
          <p:cNvPr id="18" name="Espace réservé du texte 17">
            <a:extLst>
              <a:ext uri="{FF2B5EF4-FFF2-40B4-BE49-F238E27FC236}">
                <a16:creationId xmlns:a16="http://schemas.microsoft.com/office/drawing/2014/main" id="{C477818B-3CAB-4A39-939D-99E98D2EE682}"/>
              </a:ext>
            </a:extLst>
          </p:cNvPr>
          <p:cNvSpPr>
            <a:spLocks noGrp="1"/>
          </p:cNvSpPr>
          <p:nvPr>
            <p:ph type="body" sz="quarter" idx="45"/>
          </p:nvPr>
        </p:nvSpPr>
        <p:spPr>
          <a:xfrm>
            <a:off x="9845160" y="3275117"/>
            <a:ext cx="640080" cy="201776"/>
          </a:xfrm>
        </p:spPr>
        <p:txBody>
          <a:bodyPr rtlCol="0">
            <a:normAutofit fontScale="85000" lnSpcReduction="20000"/>
          </a:bodyPr>
          <a:lstStyle/>
          <a:p>
            <a:pPr rtl="0"/>
            <a:r>
              <a:rPr lang="fr-FR"/>
              <a:t>NOV</a:t>
            </a:r>
          </a:p>
        </p:txBody>
      </p:sp>
      <p:sp>
        <p:nvSpPr>
          <p:cNvPr id="19" name="Espace réservé du texte 18">
            <a:extLst>
              <a:ext uri="{FF2B5EF4-FFF2-40B4-BE49-F238E27FC236}">
                <a16:creationId xmlns:a16="http://schemas.microsoft.com/office/drawing/2014/main" id="{A7907FC8-DAAF-4896-A2B1-C173BF2FAE69}"/>
              </a:ext>
            </a:extLst>
          </p:cNvPr>
          <p:cNvSpPr>
            <a:spLocks noGrp="1"/>
          </p:cNvSpPr>
          <p:nvPr>
            <p:ph type="body" sz="quarter" idx="46"/>
          </p:nvPr>
        </p:nvSpPr>
        <p:spPr>
          <a:xfrm>
            <a:off x="10633085" y="3275117"/>
            <a:ext cx="640080" cy="201776"/>
          </a:xfrm>
        </p:spPr>
        <p:txBody>
          <a:bodyPr rtlCol="0">
            <a:normAutofit fontScale="85000" lnSpcReduction="20000"/>
          </a:bodyPr>
          <a:lstStyle/>
          <a:p>
            <a:pPr rtl="0"/>
            <a:r>
              <a:rPr lang="fr-FR"/>
              <a:t>DÉC</a:t>
            </a:r>
          </a:p>
        </p:txBody>
      </p:sp>
      <p:sp>
        <p:nvSpPr>
          <p:cNvPr id="20" name="Espace réservé du texte 19">
            <a:extLst>
              <a:ext uri="{FF2B5EF4-FFF2-40B4-BE49-F238E27FC236}">
                <a16:creationId xmlns:a16="http://schemas.microsoft.com/office/drawing/2014/main" id="{FEC65619-A68A-4D21-9D17-40F8692EF196}"/>
              </a:ext>
            </a:extLst>
          </p:cNvPr>
          <p:cNvSpPr>
            <a:spLocks noGrp="1"/>
          </p:cNvSpPr>
          <p:nvPr>
            <p:ph type="body" sz="quarter" idx="47"/>
          </p:nvPr>
        </p:nvSpPr>
        <p:spPr>
          <a:xfrm>
            <a:off x="1969915" y="4062181"/>
            <a:ext cx="640080" cy="201776"/>
          </a:xfrm>
        </p:spPr>
        <p:txBody>
          <a:bodyPr rtlCol="0">
            <a:normAutofit fontScale="85000" lnSpcReduction="20000"/>
          </a:bodyPr>
          <a:lstStyle/>
          <a:p>
            <a:pPr rtl="0"/>
            <a:r>
              <a:rPr lang="fr-FR"/>
              <a:t>JAN</a:t>
            </a:r>
          </a:p>
        </p:txBody>
      </p:sp>
      <p:sp>
        <p:nvSpPr>
          <p:cNvPr id="21" name="Espace réservé du texte 20">
            <a:extLst>
              <a:ext uri="{FF2B5EF4-FFF2-40B4-BE49-F238E27FC236}">
                <a16:creationId xmlns:a16="http://schemas.microsoft.com/office/drawing/2014/main" id="{D9C4CCA5-A2BE-4897-994D-9B1669D69FD3}"/>
              </a:ext>
            </a:extLst>
          </p:cNvPr>
          <p:cNvSpPr>
            <a:spLocks noGrp="1"/>
          </p:cNvSpPr>
          <p:nvPr>
            <p:ph type="body" sz="quarter" idx="48"/>
          </p:nvPr>
        </p:nvSpPr>
        <p:spPr>
          <a:xfrm>
            <a:off x="2757602" y="4062181"/>
            <a:ext cx="640080" cy="201776"/>
          </a:xfrm>
        </p:spPr>
        <p:txBody>
          <a:bodyPr rtlCol="0">
            <a:normAutofit fontScale="85000" lnSpcReduction="20000"/>
          </a:bodyPr>
          <a:lstStyle/>
          <a:p>
            <a:pPr rtl="0"/>
            <a:r>
              <a:rPr lang="fr-FR"/>
              <a:t>FÉV</a:t>
            </a:r>
          </a:p>
        </p:txBody>
      </p:sp>
      <p:sp>
        <p:nvSpPr>
          <p:cNvPr id="22" name="Espace réservé du texte 21">
            <a:extLst>
              <a:ext uri="{FF2B5EF4-FFF2-40B4-BE49-F238E27FC236}">
                <a16:creationId xmlns:a16="http://schemas.microsoft.com/office/drawing/2014/main" id="{0C5FD452-DC3E-4D62-B19B-0A79E604A8A8}"/>
              </a:ext>
            </a:extLst>
          </p:cNvPr>
          <p:cNvSpPr>
            <a:spLocks noGrp="1"/>
          </p:cNvSpPr>
          <p:nvPr>
            <p:ph type="body" sz="quarter" idx="49"/>
          </p:nvPr>
        </p:nvSpPr>
        <p:spPr>
          <a:xfrm>
            <a:off x="3545289" y="4062181"/>
            <a:ext cx="640080" cy="201776"/>
          </a:xfrm>
        </p:spPr>
        <p:txBody>
          <a:bodyPr rtlCol="0">
            <a:normAutofit fontScale="85000" lnSpcReduction="20000"/>
          </a:bodyPr>
          <a:lstStyle/>
          <a:p>
            <a:pPr rtl="0"/>
            <a:r>
              <a:rPr lang="fr-FR"/>
              <a:t>MAR</a:t>
            </a:r>
          </a:p>
        </p:txBody>
      </p:sp>
      <p:sp>
        <p:nvSpPr>
          <p:cNvPr id="23" name="Espace réservé du texte 22">
            <a:extLst>
              <a:ext uri="{FF2B5EF4-FFF2-40B4-BE49-F238E27FC236}">
                <a16:creationId xmlns:a16="http://schemas.microsoft.com/office/drawing/2014/main" id="{96D290B2-F312-4D9A-96C7-D40523406AC5}"/>
              </a:ext>
            </a:extLst>
          </p:cNvPr>
          <p:cNvSpPr>
            <a:spLocks noGrp="1"/>
          </p:cNvSpPr>
          <p:nvPr>
            <p:ph type="body" sz="quarter" idx="50"/>
          </p:nvPr>
        </p:nvSpPr>
        <p:spPr>
          <a:xfrm>
            <a:off x="4332976" y="4062181"/>
            <a:ext cx="640080" cy="201776"/>
          </a:xfrm>
        </p:spPr>
        <p:txBody>
          <a:bodyPr rtlCol="0">
            <a:normAutofit fontScale="85000" lnSpcReduction="20000"/>
          </a:bodyPr>
          <a:lstStyle/>
          <a:p>
            <a:pPr rtl="0"/>
            <a:r>
              <a:rPr lang="fr-FR"/>
              <a:t>AVR</a:t>
            </a:r>
          </a:p>
        </p:txBody>
      </p:sp>
      <p:sp>
        <p:nvSpPr>
          <p:cNvPr id="24" name="Espace réservé du texte 23">
            <a:extLst>
              <a:ext uri="{FF2B5EF4-FFF2-40B4-BE49-F238E27FC236}">
                <a16:creationId xmlns:a16="http://schemas.microsoft.com/office/drawing/2014/main" id="{80E52477-0BA9-471B-B2C2-F1A03FCF188F}"/>
              </a:ext>
            </a:extLst>
          </p:cNvPr>
          <p:cNvSpPr>
            <a:spLocks noGrp="1"/>
          </p:cNvSpPr>
          <p:nvPr>
            <p:ph type="body" sz="quarter" idx="51"/>
          </p:nvPr>
        </p:nvSpPr>
        <p:spPr>
          <a:xfrm>
            <a:off x="5120663" y="4062181"/>
            <a:ext cx="640080" cy="201776"/>
          </a:xfrm>
        </p:spPr>
        <p:txBody>
          <a:bodyPr rtlCol="0">
            <a:normAutofit fontScale="85000" lnSpcReduction="20000"/>
          </a:bodyPr>
          <a:lstStyle/>
          <a:p>
            <a:pPr rtl="0"/>
            <a:r>
              <a:rPr lang="fr-FR"/>
              <a:t>MAI</a:t>
            </a:r>
          </a:p>
        </p:txBody>
      </p:sp>
      <p:sp>
        <p:nvSpPr>
          <p:cNvPr id="25" name="Espace réservé du texte 24">
            <a:extLst>
              <a:ext uri="{FF2B5EF4-FFF2-40B4-BE49-F238E27FC236}">
                <a16:creationId xmlns:a16="http://schemas.microsoft.com/office/drawing/2014/main" id="{70D1D022-03FA-47E6-8430-252C6D5B4C4E}"/>
              </a:ext>
            </a:extLst>
          </p:cNvPr>
          <p:cNvSpPr>
            <a:spLocks noGrp="1"/>
          </p:cNvSpPr>
          <p:nvPr>
            <p:ph type="body" sz="quarter" idx="52"/>
          </p:nvPr>
        </p:nvSpPr>
        <p:spPr>
          <a:xfrm>
            <a:off x="5908350" y="4062181"/>
            <a:ext cx="640080" cy="201776"/>
          </a:xfrm>
        </p:spPr>
        <p:txBody>
          <a:bodyPr rtlCol="0">
            <a:normAutofit fontScale="85000" lnSpcReduction="20000"/>
          </a:bodyPr>
          <a:lstStyle/>
          <a:p>
            <a:pPr rtl="0"/>
            <a:r>
              <a:rPr lang="fr-FR"/>
              <a:t>JUIN</a:t>
            </a:r>
          </a:p>
        </p:txBody>
      </p:sp>
      <p:sp>
        <p:nvSpPr>
          <p:cNvPr id="26" name="Espace réservé du texte 25">
            <a:extLst>
              <a:ext uri="{FF2B5EF4-FFF2-40B4-BE49-F238E27FC236}">
                <a16:creationId xmlns:a16="http://schemas.microsoft.com/office/drawing/2014/main" id="{FA7483FC-7290-41B1-B371-ECA1174519DE}"/>
              </a:ext>
            </a:extLst>
          </p:cNvPr>
          <p:cNvSpPr>
            <a:spLocks noGrp="1"/>
          </p:cNvSpPr>
          <p:nvPr>
            <p:ph type="body" sz="quarter" idx="53"/>
          </p:nvPr>
        </p:nvSpPr>
        <p:spPr>
          <a:xfrm>
            <a:off x="6696037" y="4062181"/>
            <a:ext cx="640080" cy="201776"/>
          </a:xfrm>
        </p:spPr>
        <p:txBody>
          <a:bodyPr rtlCol="0">
            <a:normAutofit fontScale="85000" lnSpcReduction="20000"/>
          </a:bodyPr>
          <a:lstStyle/>
          <a:p>
            <a:pPr rtl="0"/>
            <a:r>
              <a:rPr lang="fr-FR"/>
              <a:t>JUIL</a:t>
            </a:r>
          </a:p>
        </p:txBody>
      </p:sp>
      <p:sp>
        <p:nvSpPr>
          <p:cNvPr id="27" name="Espace réservé du texte 26">
            <a:extLst>
              <a:ext uri="{FF2B5EF4-FFF2-40B4-BE49-F238E27FC236}">
                <a16:creationId xmlns:a16="http://schemas.microsoft.com/office/drawing/2014/main" id="{1787EDAC-5EAB-4A0D-9BD2-D6E9FD0B26A1}"/>
              </a:ext>
            </a:extLst>
          </p:cNvPr>
          <p:cNvSpPr>
            <a:spLocks noGrp="1"/>
          </p:cNvSpPr>
          <p:nvPr>
            <p:ph type="body" sz="quarter" idx="54"/>
          </p:nvPr>
        </p:nvSpPr>
        <p:spPr>
          <a:xfrm>
            <a:off x="9059098" y="4062181"/>
            <a:ext cx="640080" cy="201776"/>
          </a:xfrm>
        </p:spPr>
        <p:txBody>
          <a:bodyPr rtlCol="0">
            <a:normAutofit fontScale="85000" lnSpcReduction="20000"/>
          </a:bodyPr>
          <a:lstStyle/>
          <a:p>
            <a:pPr rtl="0"/>
            <a:r>
              <a:rPr lang="fr-FR"/>
              <a:t>OCT</a:t>
            </a:r>
          </a:p>
        </p:txBody>
      </p:sp>
      <p:sp>
        <p:nvSpPr>
          <p:cNvPr id="28" name="Espace réservé du texte 27">
            <a:extLst>
              <a:ext uri="{FF2B5EF4-FFF2-40B4-BE49-F238E27FC236}">
                <a16:creationId xmlns:a16="http://schemas.microsoft.com/office/drawing/2014/main" id="{D149E385-DCE9-4DC9-8F0A-F8BAF02D9797}"/>
              </a:ext>
            </a:extLst>
          </p:cNvPr>
          <p:cNvSpPr>
            <a:spLocks noGrp="1"/>
          </p:cNvSpPr>
          <p:nvPr>
            <p:ph type="body" sz="quarter" idx="55"/>
          </p:nvPr>
        </p:nvSpPr>
        <p:spPr>
          <a:xfrm>
            <a:off x="7483724" y="4062181"/>
            <a:ext cx="640080" cy="201776"/>
          </a:xfrm>
        </p:spPr>
        <p:txBody>
          <a:bodyPr rtlCol="0">
            <a:normAutofit fontScale="85000" lnSpcReduction="20000"/>
          </a:bodyPr>
          <a:lstStyle/>
          <a:p>
            <a:pPr rtl="0"/>
            <a:r>
              <a:rPr lang="fr-FR"/>
              <a:t>AOÛ</a:t>
            </a:r>
          </a:p>
        </p:txBody>
      </p:sp>
      <p:sp>
        <p:nvSpPr>
          <p:cNvPr id="29" name="Espace réservé du texte 28">
            <a:extLst>
              <a:ext uri="{FF2B5EF4-FFF2-40B4-BE49-F238E27FC236}">
                <a16:creationId xmlns:a16="http://schemas.microsoft.com/office/drawing/2014/main" id="{B7A506EE-32D5-4685-97A6-8FDFEF238C43}"/>
              </a:ext>
            </a:extLst>
          </p:cNvPr>
          <p:cNvSpPr>
            <a:spLocks noGrp="1"/>
          </p:cNvSpPr>
          <p:nvPr>
            <p:ph type="body" sz="quarter" idx="56"/>
          </p:nvPr>
        </p:nvSpPr>
        <p:spPr>
          <a:xfrm>
            <a:off x="8271411" y="4062181"/>
            <a:ext cx="640080" cy="201776"/>
          </a:xfrm>
        </p:spPr>
        <p:txBody>
          <a:bodyPr rtlCol="0">
            <a:normAutofit fontScale="85000" lnSpcReduction="20000"/>
          </a:bodyPr>
          <a:lstStyle/>
          <a:p>
            <a:pPr rtl="0"/>
            <a:r>
              <a:rPr lang="fr-FR"/>
              <a:t>SEP</a:t>
            </a:r>
          </a:p>
        </p:txBody>
      </p:sp>
      <p:sp>
        <p:nvSpPr>
          <p:cNvPr id="30" name="Espace réservé du texte 29">
            <a:extLst>
              <a:ext uri="{FF2B5EF4-FFF2-40B4-BE49-F238E27FC236}">
                <a16:creationId xmlns:a16="http://schemas.microsoft.com/office/drawing/2014/main" id="{E80CB353-63CA-4305-9748-807B6905DBFF}"/>
              </a:ext>
            </a:extLst>
          </p:cNvPr>
          <p:cNvSpPr>
            <a:spLocks noGrp="1"/>
          </p:cNvSpPr>
          <p:nvPr>
            <p:ph type="body" sz="quarter" idx="57"/>
          </p:nvPr>
        </p:nvSpPr>
        <p:spPr>
          <a:xfrm>
            <a:off x="9846785" y="4062181"/>
            <a:ext cx="640080" cy="201776"/>
          </a:xfrm>
        </p:spPr>
        <p:txBody>
          <a:bodyPr rtlCol="0">
            <a:normAutofit fontScale="85000" lnSpcReduction="20000"/>
          </a:bodyPr>
          <a:lstStyle/>
          <a:p>
            <a:pPr rtl="0"/>
            <a:r>
              <a:rPr lang="fr-FR"/>
              <a:t>NOV</a:t>
            </a:r>
          </a:p>
        </p:txBody>
      </p:sp>
      <p:sp>
        <p:nvSpPr>
          <p:cNvPr id="31" name="Espace réservé du texte 30">
            <a:extLst>
              <a:ext uri="{FF2B5EF4-FFF2-40B4-BE49-F238E27FC236}">
                <a16:creationId xmlns:a16="http://schemas.microsoft.com/office/drawing/2014/main" id="{1B52C010-5159-4F61-821F-E73647E7C066}"/>
              </a:ext>
            </a:extLst>
          </p:cNvPr>
          <p:cNvSpPr>
            <a:spLocks noGrp="1"/>
          </p:cNvSpPr>
          <p:nvPr>
            <p:ph type="body" sz="quarter" idx="58"/>
          </p:nvPr>
        </p:nvSpPr>
        <p:spPr>
          <a:xfrm>
            <a:off x="10634472" y="4062181"/>
            <a:ext cx="640080" cy="201776"/>
          </a:xfrm>
        </p:spPr>
        <p:txBody>
          <a:bodyPr rtlCol="0">
            <a:normAutofit fontScale="85000" lnSpcReduction="20000"/>
          </a:bodyPr>
          <a:lstStyle/>
          <a:p>
            <a:pPr rtl="0"/>
            <a:r>
              <a:rPr lang="fr-FR"/>
              <a:t>DÉC</a:t>
            </a:r>
          </a:p>
        </p:txBody>
      </p:sp>
      <p:sp>
        <p:nvSpPr>
          <p:cNvPr id="80" name="Espace réservé du texte 31">
            <a:extLst>
              <a:ext uri="{FF2B5EF4-FFF2-40B4-BE49-F238E27FC236}">
                <a16:creationId xmlns:a16="http://schemas.microsoft.com/office/drawing/2014/main" id="{10244924-1990-4A3C-944E-847901747821}"/>
              </a:ext>
            </a:extLst>
          </p:cNvPr>
          <p:cNvSpPr txBox="1">
            <a:spLocks/>
          </p:cNvSpPr>
          <p:nvPr/>
        </p:nvSpPr>
        <p:spPr>
          <a:xfrm>
            <a:off x="2022475" y="1895476"/>
            <a:ext cx="2081083" cy="857250"/>
          </a:xfrm>
          <a:prstGeom prst="rect">
            <a:avLst/>
          </a:prstGeom>
          <a:noFill/>
          <a:ln w="19050">
            <a:solidFill>
              <a:schemeClr val="tx2"/>
            </a:solidFill>
          </a:ln>
        </p:spPr>
        <p:txBody>
          <a:bodyPr vert="horz" lIns="0" tIns="274320" rIns="0" bIns="0" rtlCol="0" anchor="t"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600"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spc="30">
                <a:solidFill>
                  <a:schemeClr val="accent3">
                    <a:lumMod val="25000"/>
                  </a:schemeClr>
                </a:solidFill>
                <a:latin typeface="+mn-lt"/>
                <a:cs typeface="Calibri Light"/>
              </a:rPr>
              <a:t>LANCER CONTOSO</a:t>
            </a:r>
            <a:endParaRPr lang="fr-FR" sz="1100" spc="30">
              <a:solidFill>
                <a:schemeClr val="accent3">
                  <a:lumMod val="25000"/>
                </a:schemeClr>
              </a:solidFill>
              <a:latin typeface="+mn-lt"/>
            </a:endParaRPr>
          </a:p>
        </p:txBody>
      </p:sp>
      <p:sp>
        <p:nvSpPr>
          <p:cNvPr id="81" name="Espace réservé du texte 32">
            <a:extLst>
              <a:ext uri="{FF2B5EF4-FFF2-40B4-BE49-F238E27FC236}">
                <a16:creationId xmlns:a16="http://schemas.microsoft.com/office/drawing/2014/main" id="{24064A4A-88C0-454D-B307-8CC50BF1B035}"/>
              </a:ext>
            </a:extLst>
          </p:cNvPr>
          <p:cNvSpPr txBox="1">
            <a:spLocks/>
          </p:cNvSpPr>
          <p:nvPr/>
        </p:nvSpPr>
        <p:spPr>
          <a:xfrm>
            <a:off x="2217808" y="2377440"/>
            <a:ext cx="1690417" cy="22467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a:solidFill>
                  <a:schemeClr val="accent3">
                    <a:lumMod val="25000"/>
                  </a:schemeClr>
                </a:solidFill>
              </a:rPr>
              <a:t>Fév 20XX</a:t>
            </a:r>
          </a:p>
        </p:txBody>
      </p:sp>
      <p:sp>
        <p:nvSpPr>
          <p:cNvPr id="38" name="Espace réservé du texte 31">
            <a:extLst>
              <a:ext uri="{FF2B5EF4-FFF2-40B4-BE49-F238E27FC236}">
                <a16:creationId xmlns:a16="http://schemas.microsoft.com/office/drawing/2014/main" id="{607DCFEC-829E-4B9D-9E7F-72EDD3917269}"/>
              </a:ext>
            </a:extLst>
          </p:cNvPr>
          <p:cNvSpPr txBox="1">
            <a:spLocks/>
          </p:cNvSpPr>
          <p:nvPr/>
        </p:nvSpPr>
        <p:spPr>
          <a:xfrm>
            <a:off x="4398606" y="1895476"/>
            <a:ext cx="2081083" cy="857250"/>
          </a:xfrm>
          <a:prstGeom prst="rect">
            <a:avLst/>
          </a:prstGeom>
          <a:noFill/>
          <a:ln w="19050">
            <a:solidFill>
              <a:schemeClr val="tx2"/>
            </a:solidFill>
          </a:ln>
        </p:spPr>
        <p:txBody>
          <a:bodyPr vert="horz" lIns="0" tIns="144000" rIns="0" bIns="0" rtlCol="0" anchor="t"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600"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spc="30">
                <a:solidFill>
                  <a:schemeClr val="accent3">
                    <a:lumMod val="25000"/>
                  </a:schemeClr>
                </a:solidFill>
                <a:latin typeface="+mn-lt"/>
              </a:rPr>
              <a:t>DEMANDER UN FINANCEMENT</a:t>
            </a:r>
          </a:p>
        </p:txBody>
      </p:sp>
      <p:sp>
        <p:nvSpPr>
          <p:cNvPr id="39" name="Espace réservé du texte 32">
            <a:extLst>
              <a:ext uri="{FF2B5EF4-FFF2-40B4-BE49-F238E27FC236}">
                <a16:creationId xmlns:a16="http://schemas.microsoft.com/office/drawing/2014/main" id="{4108CB68-6F0A-484F-A51D-06A02D71D152}"/>
              </a:ext>
            </a:extLst>
          </p:cNvPr>
          <p:cNvSpPr txBox="1">
            <a:spLocks/>
          </p:cNvSpPr>
          <p:nvPr/>
        </p:nvSpPr>
        <p:spPr>
          <a:xfrm>
            <a:off x="4607587" y="2377440"/>
            <a:ext cx="1690417" cy="22467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a:solidFill>
                  <a:schemeClr val="accent3">
                    <a:lumMod val="25000"/>
                  </a:schemeClr>
                </a:solidFill>
              </a:rPr>
              <a:t>Mai 20XX</a:t>
            </a:r>
          </a:p>
        </p:txBody>
      </p:sp>
      <p:sp>
        <p:nvSpPr>
          <p:cNvPr id="34" name="Espace réservé du texte 31">
            <a:extLst>
              <a:ext uri="{FF2B5EF4-FFF2-40B4-BE49-F238E27FC236}">
                <a16:creationId xmlns:a16="http://schemas.microsoft.com/office/drawing/2014/main" id="{7FB66D8F-42FB-4D6F-B5C7-E8A2704C4D5D}"/>
              </a:ext>
            </a:extLst>
          </p:cNvPr>
          <p:cNvSpPr txBox="1">
            <a:spLocks/>
          </p:cNvSpPr>
          <p:nvPr/>
        </p:nvSpPr>
        <p:spPr>
          <a:xfrm>
            <a:off x="8335883" y="1895476"/>
            <a:ext cx="2081083" cy="857250"/>
          </a:xfrm>
          <a:prstGeom prst="rect">
            <a:avLst/>
          </a:prstGeom>
          <a:noFill/>
          <a:ln w="19050">
            <a:solidFill>
              <a:schemeClr val="tx2"/>
            </a:solidFill>
          </a:ln>
        </p:spPr>
        <p:txBody>
          <a:bodyPr vert="horz" lIns="0" tIns="144000" rIns="0" bIns="0" rtlCol="0" anchor="t"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600"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spc="30">
                <a:solidFill>
                  <a:schemeClr val="accent3">
                    <a:lumMod val="25000"/>
                  </a:schemeClr>
                </a:solidFill>
                <a:latin typeface="+mn-lt"/>
                <a:cs typeface="Calibri Light"/>
              </a:rPr>
              <a:t>ACHETER DES INVESTISSEMENTS</a:t>
            </a:r>
            <a:endParaRPr lang="fr-FR" sz="1100" spc="30">
              <a:solidFill>
                <a:schemeClr val="accent3">
                  <a:lumMod val="25000"/>
                </a:schemeClr>
              </a:solidFill>
              <a:latin typeface="+mn-lt"/>
            </a:endParaRPr>
          </a:p>
        </p:txBody>
      </p:sp>
      <p:sp>
        <p:nvSpPr>
          <p:cNvPr id="35" name="Espace réservé du texte 32">
            <a:extLst>
              <a:ext uri="{FF2B5EF4-FFF2-40B4-BE49-F238E27FC236}">
                <a16:creationId xmlns:a16="http://schemas.microsoft.com/office/drawing/2014/main" id="{970F9344-0ABB-49C3-B3ED-B9214081BFF4}"/>
              </a:ext>
            </a:extLst>
          </p:cNvPr>
          <p:cNvSpPr txBox="1">
            <a:spLocks/>
          </p:cNvSpPr>
          <p:nvPr/>
        </p:nvSpPr>
        <p:spPr>
          <a:xfrm>
            <a:off x="8544864" y="2377440"/>
            <a:ext cx="1690417" cy="22467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a:solidFill>
                  <a:schemeClr val="accent3">
                    <a:lumMod val="25000"/>
                  </a:schemeClr>
                </a:solidFill>
              </a:rPr>
              <a:t>Oct 20XX</a:t>
            </a:r>
          </a:p>
        </p:txBody>
      </p:sp>
      <p:cxnSp>
        <p:nvCxnSpPr>
          <p:cNvPr id="45" name="Connecteur droit 44">
            <a:extLst>
              <a:ext uri="{FF2B5EF4-FFF2-40B4-BE49-F238E27FC236}">
                <a16:creationId xmlns:a16="http://schemas.microsoft.com/office/drawing/2014/main" id="{7AAE5EC1-092E-4A01-B866-C63F654AC331}"/>
              </a:ext>
              <a:ext uri="{C183D7F6-B498-43B3-948B-1728B52AA6E4}">
                <adec:decorative xmlns:adec="http://schemas.microsoft.com/office/drawing/2017/decorative" val="1"/>
              </a:ext>
            </a:extLst>
          </p:cNvPr>
          <p:cNvCxnSpPr>
            <a:cxnSpLocks/>
          </p:cNvCxnSpPr>
          <p:nvPr/>
        </p:nvCxnSpPr>
        <p:spPr>
          <a:xfrm>
            <a:off x="3068108" y="2752725"/>
            <a:ext cx="0" cy="36576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75E1C21F-EF32-4CA2-BCB8-D7FA7A59B4FB}"/>
              </a:ext>
              <a:ext uri="{C183D7F6-B498-43B3-948B-1728B52AA6E4}">
                <adec:decorative xmlns:adec="http://schemas.microsoft.com/office/drawing/2017/decorative" val="1"/>
              </a:ext>
            </a:extLst>
          </p:cNvPr>
          <p:cNvCxnSpPr>
            <a:cxnSpLocks/>
          </p:cNvCxnSpPr>
          <p:nvPr/>
        </p:nvCxnSpPr>
        <p:spPr>
          <a:xfrm>
            <a:off x="5436076" y="2752725"/>
            <a:ext cx="0" cy="36576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53BC501E-8914-41D2-8643-052558AA1E7D}"/>
              </a:ext>
              <a:ext uri="{C183D7F6-B498-43B3-948B-1728B52AA6E4}">
                <adec:decorative xmlns:adec="http://schemas.microsoft.com/office/drawing/2017/decorative" val="1"/>
              </a:ext>
            </a:extLst>
          </p:cNvPr>
          <p:cNvCxnSpPr>
            <a:cxnSpLocks/>
          </p:cNvCxnSpPr>
          <p:nvPr/>
        </p:nvCxnSpPr>
        <p:spPr>
          <a:xfrm>
            <a:off x="9373806" y="2752725"/>
            <a:ext cx="0" cy="36576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E8B4812-373C-48D2-81EE-1A2C891D60D1}"/>
              </a:ext>
              <a:ext uri="{C183D7F6-B498-43B3-948B-1728B52AA6E4}">
                <adec:decorative xmlns:adec="http://schemas.microsoft.com/office/drawing/2017/decorative" val="1"/>
              </a:ext>
            </a:extLst>
          </p:cNvPr>
          <p:cNvSpPr/>
          <p:nvPr/>
        </p:nvSpPr>
        <p:spPr>
          <a:xfrm>
            <a:off x="3002507" y="3695391"/>
            <a:ext cx="137160" cy="1371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3" name="Rectangle 32">
            <a:extLst>
              <a:ext uri="{FF2B5EF4-FFF2-40B4-BE49-F238E27FC236}">
                <a16:creationId xmlns:a16="http://schemas.microsoft.com/office/drawing/2014/main" id="{4120564C-435D-4C3C-ACCB-565B8D5CE537}"/>
              </a:ext>
              <a:ext uri="{C183D7F6-B498-43B3-948B-1728B52AA6E4}">
                <adec:decorative xmlns:adec="http://schemas.microsoft.com/office/drawing/2017/decorative" val="1"/>
              </a:ext>
            </a:extLst>
          </p:cNvPr>
          <p:cNvSpPr/>
          <p:nvPr/>
        </p:nvSpPr>
        <p:spPr>
          <a:xfrm>
            <a:off x="5381144" y="3696141"/>
            <a:ext cx="137160" cy="1371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4" name="Rectangle 43">
            <a:extLst>
              <a:ext uri="{FF2B5EF4-FFF2-40B4-BE49-F238E27FC236}">
                <a16:creationId xmlns:a16="http://schemas.microsoft.com/office/drawing/2014/main" id="{9E0BB70D-4AE5-4E05-A59F-07B0B9689155}"/>
              </a:ext>
              <a:ext uri="{C183D7F6-B498-43B3-948B-1728B52AA6E4}">
                <adec:decorative xmlns:adec="http://schemas.microsoft.com/office/drawing/2017/decorative" val="1"/>
              </a:ext>
            </a:extLst>
          </p:cNvPr>
          <p:cNvSpPr/>
          <p:nvPr/>
        </p:nvSpPr>
        <p:spPr>
          <a:xfrm>
            <a:off x="6956661" y="3694176"/>
            <a:ext cx="137160" cy="1371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6" name="Rectangle 45">
            <a:extLst>
              <a:ext uri="{FF2B5EF4-FFF2-40B4-BE49-F238E27FC236}">
                <a16:creationId xmlns:a16="http://schemas.microsoft.com/office/drawing/2014/main" id="{12D66B5C-1D4B-412C-AFE4-79D0F811B603}"/>
              </a:ext>
              <a:ext uri="{C183D7F6-B498-43B3-948B-1728B52AA6E4}">
                <adec:decorative xmlns:adec="http://schemas.microsoft.com/office/drawing/2017/decorative" val="1"/>
              </a:ext>
            </a:extLst>
          </p:cNvPr>
          <p:cNvSpPr/>
          <p:nvPr/>
        </p:nvSpPr>
        <p:spPr>
          <a:xfrm>
            <a:off x="9335298" y="3694176"/>
            <a:ext cx="137160" cy="1371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54" name="Rectangle 53">
            <a:extLst>
              <a:ext uri="{FF2B5EF4-FFF2-40B4-BE49-F238E27FC236}">
                <a16:creationId xmlns:a16="http://schemas.microsoft.com/office/drawing/2014/main" id="{840075D7-F0FC-41C2-A790-EECF18FBA144}"/>
              </a:ext>
              <a:ext uri="{C183D7F6-B498-43B3-948B-1728B52AA6E4}">
                <adec:decorative xmlns:adec="http://schemas.microsoft.com/office/drawing/2017/decorative" val="1"/>
              </a:ext>
            </a:extLst>
          </p:cNvPr>
          <p:cNvSpPr/>
          <p:nvPr/>
        </p:nvSpPr>
        <p:spPr>
          <a:xfrm>
            <a:off x="10884545" y="3694176"/>
            <a:ext cx="137160" cy="1371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cxnSp>
        <p:nvCxnSpPr>
          <p:cNvPr id="49" name="Connecteur droit 48">
            <a:extLst>
              <a:ext uri="{FF2B5EF4-FFF2-40B4-BE49-F238E27FC236}">
                <a16:creationId xmlns:a16="http://schemas.microsoft.com/office/drawing/2014/main" id="{9F9EC6C0-1013-478D-9D38-F5E0A03C22F7}"/>
              </a:ext>
              <a:ext uri="{C183D7F6-B498-43B3-948B-1728B52AA6E4}">
                <adec:decorative xmlns:adec="http://schemas.microsoft.com/office/drawing/2017/decorative" val="1"/>
              </a:ext>
            </a:extLst>
          </p:cNvPr>
          <p:cNvCxnSpPr>
            <a:cxnSpLocks/>
          </p:cNvCxnSpPr>
          <p:nvPr/>
        </p:nvCxnSpPr>
        <p:spPr>
          <a:xfrm rot="10800000">
            <a:off x="3072384" y="4379767"/>
            <a:ext cx="0" cy="36576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000161CD-EB22-4A39-B831-F62D3980F039}"/>
              </a:ext>
              <a:ext uri="{C183D7F6-B498-43B3-948B-1728B52AA6E4}">
                <adec:decorative xmlns:adec="http://schemas.microsoft.com/office/drawing/2017/decorative" val="1"/>
              </a:ext>
            </a:extLst>
          </p:cNvPr>
          <p:cNvCxnSpPr>
            <a:cxnSpLocks/>
          </p:cNvCxnSpPr>
          <p:nvPr/>
        </p:nvCxnSpPr>
        <p:spPr>
          <a:xfrm rot="10800000">
            <a:off x="7025242" y="4382296"/>
            <a:ext cx="0" cy="36576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08DB31DC-8655-4956-9B1E-754B8549DC2B}"/>
              </a:ext>
              <a:ext uri="{C183D7F6-B498-43B3-948B-1728B52AA6E4}">
                <adec:decorative xmlns:adec="http://schemas.microsoft.com/office/drawing/2017/decorative" val="1"/>
              </a:ext>
            </a:extLst>
          </p:cNvPr>
          <p:cNvCxnSpPr>
            <a:cxnSpLocks/>
          </p:cNvCxnSpPr>
          <p:nvPr/>
        </p:nvCxnSpPr>
        <p:spPr>
          <a:xfrm rot="10800000">
            <a:off x="10955885" y="4382296"/>
            <a:ext cx="0" cy="36576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Espace réservé du texte 31">
            <a:extLst>
              <a:ext uri="{FF2B5EF4-FFF2-40B4-BE49-F238E27FC236}">
                <a16:creationId xmlns:a16="http://schemas.microsoft.com/office/drawing/2014/main" id="{0322F7C2-6007-4413-B0AC-012350267DE3}"/>
              </a:ext>
            </a:extLst>
          </p:cNvPr>
          <p:cNvSpPr txBox="1">
            <a:spLocks/>
          </p:cNvSpPr>
          <p:nvPr/>
        </p:nvSpPr>
        <p:spPr>
          <a:xfrm>
            <a:off x="2022475" y="4745527"/>
            <a:ext cx="2081083" cy="857250"/>
          </a:xfrm>
          <a:prstGeom prst="rect">
            <a:avLst/>
          </a:prstGeom>
          <a:noFill/>
          <a:ln w="19050">
            <a:solidFill>
              <a:schemeClr val="tx2"/>
            </a:solidFill>
          </a:ln>
        </p:spPr>
        <p:txBody>
          <a:bodyPr vert="horz" lIns="0" tIns="274320" rIns="0" bIns="0" rtlCol="0" anchor="t"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600"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spc="30">
                <a:solidFill>
                  <a:schemeClr val="accent3">
                    <a:lumMod val="25000"/>
                  </a:schemeClr>
                </a:solidFill>
                <a:latin typeface="+mn-lt"/>
                <a:cs typeface="Calibri Light"/>
              </a:rPr>
              <a:t>EMBAUCHER DES DESIGNERS</a:t>
            </a:r>
          </a:p>
        </p:txBody>
      </p:sp>
      <p:sp>
        <p:nvSpPr>
          <p:cNvPr id="41" name="Espace réservé du texte 32">
            <a:extLst>
              <a:ext uri="{FF2B5EF4-FFF2-40B4-BE49-F238E27FC236}">
                <a16:creationId xmlns:a16="http://schemas.microsoft.com/office/drawing/2014/main" id="{10494267-4554-4417-885E-D691A01C97F0}"/>
              </a:ext>
            </a:extLst>
          </p:cNvPr>
          <p:cNvSpPr txBox="1">
            <a:spLocks/>
          </p:cNvSpPr>
          <p:nvPr/>
        </p:nvSpPr>
        <p:spPr>
          <a:xfrm>
            <a:off x="2217808" y="5233840"/>
            <a:ext cx="1690417" cy="22467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a:solidFill>
                  <a:schemeClr val="accent3">
                    <a:lumMod val="25000"/>
                  </a:schemeClr>
                </a:solidFill>
              </a:rPr>
              <a:t>Fév 20XX</a:t>
            </a:r>
          </a:p>
        </p:txBody>
      </p:sp>
      <p:sp>
        <p:nvSpPr>
          <p:cNvPr id="42" name="Espace réservé du texte 31">
            <a:extLst>
              <a:ext uri="{FF2B5EF4-FFF2-40B4-BE49-F238E27FC236}">
                <a16:creationId xmlns:a16="http://schemas.microsoft.com/office/drawing/2014/main" id="{98DDA43F-34CF-4E57-97F0-535BCBD8A38F}"/>
              </a:ext>
            </a:extLst>
          </p:cNvPr>
          <p:cNvSpPr txBox="1">
            <a:spLocks/>
          </p:cNvSpPr>
          <p:nvPr/>
        </p:nvSpPr>
        <p:spPr>
          <a:xfrm>
            <a:off x="5976280" y="4745736"/>
            <a:ext cx="2081083" cy="857250"/>
          </a:xfrm>
          <a:prstGeom prst="rect">
            <a:avLst/>
          </a:prstGeom>
          <a:solidFill>
            <a:schemeClr val="tx2"/>
          </a:solidFill>
          <a:ln w="12700">
            <a:solidFill>
              <a:schemeClr val="tx2"/>
            </a:solidFill>
          </a:ln>
        </p:spPr>
        <p:txBody>
          <a:bodyPr vert="horz" lIns="0" tIns="274320" rIns="0" bIns="0" rtlCol="0" anchor="t"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600"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spc="30">
                <a:solidFill>
                  <a:schemeClr val="tx1"/>
                </a:solidFill>
                <a:latin typeface="+mn-lt"/>
              </a:rPr>
              <a:t>OUVRIR LES BUREAUX</a:t>
            </a:r>
          </a:p>
        </p:txBody>
      </p:sp>
      <p:sp>
        <p:nvSpPr>
          <p:cNvPr id="43" name="Espace réservé du texte 32">
            <a:extLst>
              <a:ext uri="{FF2B5EF4-FFF2-40B4-BE49-F238E27FC236}">
                <a16:creationId xmlns:a16="http://schemas.microsoft.com/office/drawing/2014/main" id="{A73003EF-6143-460A-9787-61DCD9FD999B}"/>
              </a:ext>
            </a:extLst>
          </p:cNvPr>
          <p:cNvSpPr txBox="1">
            <a:spLocks/>
          </p:cNvSpPr>
          <p:nvPr/>
        </p:nvSpPr>
        <p:spPr>
          <a:xfrm>
            <a:off x="6171613" y="5237328"/>
            <a:ext cx="1690417" cy="22467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a:solidFill>
                  <a:schemeClr val="tx1"/>
                </a:solidFill>
              </a:rPr>
              <a:t>Juillet 20XX</a:t>
            </a:r>
          </a:p>
        </p:txBody>
      </p:sp>
      <p:sp>
        <p:nvSpPr>
          <p:cNvPr id="36" name="Espace réservé du texte 31">
            <a:extLst>
              <a:ext uri="{FF2B5EF4-FFF2-40B4-BE49-F238E27FC236}">
                <a16:creationId xmlns:a16="http://schemas.microsoft.com/office/drawing/2014/main" id="{FD461938-72FB-4E5D-80CD-DE5F3EE1D5AE}"/>
              </a:ext>
            </a:extLst>
          </p:cNvPr>
          <p:cNvSpPr txBox="1">
            <a:spLocks/>
          </p:cNvSpPr>
          <p:nvPr/>
        </p:nvSpPr>
        <p:spPr>
          <a:xfrm>
            <a:off x="9185417" y="4745736"/>
            <a:ext cx="2081083" cy="857250"/>
          </a:xfrm>
          <a:prstGeom prst="rect">
            <a:avLst/>
          </a:prstGeom>
          <a:noFill/>
          <a:ln w="19050">
            <a:solidFill>
              <a:schemeClr val="tx2"/>
            </a:solidFill>
          </a:ln>
        </p:spPr>
        <p:txBody>
          <a:bodyPr vert="horz" lIns="0" tIns="144000" rIns="0" bIns="0" rtlCol="0" anchor="t"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600"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spc="30">
                <a:solidFill>
                  <a:schemeClr val="accent3">
                    <a:lumMod val="25000"/>
                  </a:schemeClr>
                </a:solidFill>
                <a:latin typeface="+mn-lt"/>
              </a:rPr>
              <a:t>DÉMARRER LE DÉVELOPPEMENT</a:t>
            </a:r>
          </a:p>
        </p:txBody>
      </p:sp>
      <p:sp>
        <p:nvSpPr>
          <p:cNvPr id="37" name="Espace réservé du texte 32">
            <a:extLst>
              <a:ext uri="{FF2B5EF4-FFF2-40B4-BE49-F238E27FC236}">
                <a16:creationId xmlns:a16="http://schemas.microsoft.com/office/drawing/2014/main" id="{3F2EA78E-7491-46CC-9C20-5B473BC28EED}"/>
              </a:ext>
            </a:extLst>
          </p:cNvPr>
          <p:cNvSpPr txBox="1">
            <a:spLocks/>
          </p:cNvSpPr>
          <p:nvPr/>
        </p:nvSpPr>
        <p:spPr>
          <a:xfrm>
            <a:off x="9380750" y="5237328"/>
            <a:ext cx="1690417" cy="22467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FR" sz="1100">
                <a:solidFill>
                  <a:schemeClr val="accent3">
                    <a:lumMod val="25000"/>
                  </a:schemeClr>
                </a:solidFill>
              </a:rPr>
              <a:t>Déc 20XX</a:t>
            </a:r>
          </a:p>
        </p:txBody>
      </p:sp>
    </p:spTree>
    <p:extLst>
      <p:ext uri="{BB962C8B-B14F-4D97-AF65-F5344CB8AC3E}">
        <p14:creationId xmlns:p14="http://schemas.microsoft.com/office/powerpoint/2010/main" val="40186934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Espace réservé d’image 74" descr="photo d'une mallette en cuir sur du papier">
            <a:extLst>
              <a:ext uri="{FF2B5EF4-FFF2-40B4-BE49-F238E27FC236}">
                <a16:creationId xmlns:a16="http://schemas.microsoft.com/office/drawing/2014/main" id="{81B90C65-1DA4-4E3B-93DD-50C02E86975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1524" y="0"/>
            <a:ext cx="12188952" cy="6858000"/>
          </a:xfrm>
        </p:spPr>
      </p:pic>
      <p:sp>
        <p:nvSpPr>
          <p:cNvPr id="46" name="Titre 45">
            <a:extLst>
              <a:ext uri="{FF2B5EF4-FFF2-40B4-BE49-F238E27FC236}">
                <a16:creationId xmlns:a16="http://schemas.microsoft.com/office/drawing/2014/main" id="{70F6BB83-FE06-42C6-8C19-9F085DD9A9BF}"/>
              </a:ext>
            </a:extLst>
          </p:cNvPr>
          <p:cNvSpPr>
            <a:spLocks noGrp="1"/>
          </p:cNvSpPr>
          <p:nvPr>
            <p:ph type="ctrTitle"/>
          </p:nvPr>
        </p:nvSpPr>
        <p:spPr>
          <a:xfrm>
            <a:off x="458724" y="4524231"/>
            <a:ext cx="11274552" cy="1162499"/>
          </a:xfrm>
        </p:spPr>
        <p:txBody>
          <a:bodyPr rtlCol="0"/>
          <a:lstStyle/>
          <a:p>
            <a:pPr rtl="0"/>
            <a:r>
              <a:rPr lang="fr-FR"/>
              <a:t>Présentation de conférence</a:t>
            </a:r>
          </a:p>
        </p:txBody>
      </p:sp>
      <p:sp>
        <p:nvSpPr>
          <p:cNvPr id="99" name="Sous-titre 98">
            <a:extLst>
              <a:ext uri="{FF2B5EF4-FFF2-40B4-BE49-F238E27FC236}">
                <a16:creationId xmlns:a16="http://schemas.microsoft.com/office/drawing/2014/main" id="{3E1C2516-A9DD-4DE3-A1B1-CDA13607697C}"/>
              </a:ext>
            </a:extLst>
          </p:cNvPr>
          <p:cNvSpPr>
            <a:spLocks noGrp="1"/>
          </p:cNvSpPr>
          <p:nvPr>
            <p:ph type="subTitle" idx="1"/>
          </p:nvPr>
        </p:nvSpPr>
        <p:spPr/>
        <p:txBody>
          <a:bodyPr rtlCol="0"/>
          <a:lstStyle/>
          <a:p>
            <a:pPr rtl="0"/>
            <a:endParaRPr lang="fr-FR"/>
          </a:p>
        </p:txBody>
      </p:sp>
      <p:sp>
        <p:nvSpPr>
          <p:cNvPr id="100" name="Espace réservé du texte 99">
            <a:extLst>
              <a:ext uri="{FF2B5EF4-FFF2-40B4-BE49-F238E27FC236}">
                <a16:creationId xmlns:a16="http://schemas.microsoft.com/office/drawing/2014/main" id="{3A6E016E-983A-46B3-9B7A-F909E2EE329A}"/>
              </a:ext>
            </a:extLst>
          </p:cNvPr>
          <p:cNvSpPr>
            <a:spLocks noGrp="1"/>
          </p:cNvSpPr>
          <p:nvPr>
            <p:ph type="body" sz="quarter" idx="13"/>
          </p:nvPr>
        </p:nvSpPr>
        <p:spPr/>
        <p:txBody>
          <a:bodyPr rtlCol="0"/>
          <a:lstStyle/>
          <a:p>
            <a:pPr rtl="0"/>
            <a:endParaRPr lang="fr-FR"/>
          </a:p>
        </p:txBody>
      </p:sp>
    </p:spTree>
    <p:extLst>
      <p:ext uri="{BB962C8B-B14F-4D97-AF65-F5344CB8AC3E}">
        <p14:creationId xmlns:p14="http://schemas.microsoft.com/office/powerpoint/2010/main" val="1642425379"/>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Espace réservé d’image 7" descr="photo de porte-documents en cuir">
            <a:extLst>
              <a:ext uri="{FF2B5EF4-FFF2-40B4-BE49-F238E27FC236}">
                <a16:creationId xmlns:a16="http://schemas.microsoft.com/office/drawing/2014/main" id="{96CC9331-0B19-4BC1-808E-4E12E6F0ED1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p:spPr>
      </p:pic>
      <p:sp>
        <p:nvSpPr>
          <p:cNvPr id="10" name="Rectangle 9">
            <a:extLst>
              <a:ext uri="{FF2B5EF4-FFF2-40B4-BE49-F238E27FC236}">
                <a16:creationId xmlns:a16="http://schemas.microsoft.com/office/drawing/2014/main" id="{3FEAECF6-C98E-4E9F-AC86-41F31FFA7563}"/>
              </a:ext>
              <a:ext uri="{C183D7F6-B498-43B3-948B-1728B52AA6E4}">
                <adec:decorative xmlns:adec="http://schemas.microsoft.com/office/drawing/2017/decorative" val="1"/>
              </a:ext>
            </a:extLst>
          </p:cNvPr>
          <p:cNvSpPr/>
          <p:nvPr/>
        </p:nvSpPr>
        <p:spPr>
          <a:xfrm>
            <a:off x="0" y="0"/>
            <a:ext cx="6111087" cy="6858000"/>
          </a:xfrm>
          <a:prstGeom prst="rect">
            <a:avLst/>
          </a:prstGeom>
          <a:solidFill>
            <a:schemeClr val="accent1">
              <a:lumMod val="10000"/>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777240" y="960120"/>
            <a:ext cx="5029200" cy="914400"/>
          </a:xfrm>
        </p:spPr>
        <p:txBody>
          <a:bodyPr rtlCol="0"/>
          <a:lstStyle/>
          <a:p>
            <a:pPr rtl="0"/>
            <a:r>
              <a:rPr lang="fr-FR"/>
              <a:t>L’essentiel à retenir</a:t>
            </a:r>
          </a:p>
        </p:txBody>
      </p:sp>
      <p:sp>
        <p:nvSpPr>
          <p:cNvPr id="3" name="Espace réservé du contenu 2">
            <a:extLst>
              <a:ext uri="{FF2B5EF4-FFF2-40B4-BE49-F238E27FC236}">
                <a16:creationId xmlns:a16="http://schemas.microsoft.com/office/drawing/2014/main" id="{D4A2EB3F-4D60-451F-8F45-7D6654D2FCD9}"/>
              </a:ext>
            </a:extLst>
          </p:cNvPr>
          <p:cNvSpPr>
            <a:spLocks noGrp="1"/>
          </p:cNvSpPr>
          <p:nvPr>
            <p:ph type="body" sz="quarter" idx="15"/>
          </p:nvPr>
        </p:nvSpPr>
        <p:spPr>
          <a:xfrm>
            <a:off x="914400" y="2935224"/>
            <a:ext cx="2130552" cy="950976"/>
          </a:xfrm>
        </p:spPr>
        <p:txBody>
          <a:bodyPr vert="horz" lIns="91440" tIns="45720" rIns="91440" bIns="45720" rtlCol="0" anchor="ctr" anchorCtr="0">
            <a:normAutofit/>
          </a:bodyPr>
          <a:lstStyle/>
          <a:p>
            <a:pPr rtl="0"/>
            <a:r>
              <a:rPr lang="fr-FR"/>
              <a:t>La communication virtuelle est l’avenir</a:t>
            </a:r>
          </a:p>
        </p:txBody>
      </p:sp>
      <p:sp>
        <p:nvSpPr>
          <p:cNvPr id="93" name="Espace réservé du texte 92">
            <a:extLst>
              <a:ext uri="{FF2B5EF4-FFF2-40B4-BE49-F238E27FC236}">
                <a16:creationId xmlns:a16="http://schemas.microsoft.com/office/drawing/2014/main" id="{C54DCCBF-1C44-43A6-91DD-00BFFBC1788D}"/>
              </a:ext>
            </a:extLst>
          </p:cNvPr>
          <p:cNvSpPr>
            <a:spLocks noGrp="1"/>
          </p:cNvSpPr>
          <p:nvPr>
            <p:ph type="body" sz="quarter" idx="17"/>
          </p:nvPr>
        </p:nvSpPr>
        <p:spPr>
          <a:xfrm>
            <a:off x="3264408" y="2935224"/>
            <a:ext cx="2221992" cy="950976"/>
          </a:xfrm>
        </p:spPr>
        <p:txBody>
          <a:bodyPr rtlCol="0"/>
          <a:lstStyle/>
          <a:p>
            <a:pPr rtl="0"/>
            <a:r>
              <a:rPr lang="fr-FR"/>
              <a:t>Contoso aide les entreprises à communiquer efficacement </a:t>
            </a:r>
          </a:p>
        </p:txBody>
      </p:sp>
      <p:sp>
        <p:nvSpPr>
          <p:cNvPr id="92" name="Espace réservé du texte 91">
            <a:extLst>
              <a:ext uri="{FF2B5EF4-FFF2-40B4-BE49-F238E27FC236}">
                <a16:creationId xmlns:a16="http://schemas.microsoft.com/office/drawing/2014/main" id="{AD20D8C2-D8FA-4819-B856-88183B0730E7}"/>
              </a:ext>
            </a:extLst>
          </p:cNvPr>
          <p:cNvSpPr>
            <a:spLocks noGrp="1"/>
          </p:cNvSpPr>
          <p:nvPr>
            <p:ph type="body" sz="quarter" idx="16"/>
          </p:nvPr>
        </p:nvSpPr>
        <p:spPr>
          <a:xfrm>
            <a:off x="914400" y="4306824"/>
            <a:ext cx="2130552" cy="950976"/>
          </a:xfrm>
        </p:spPr>
        <p:txBody>
          <a:bodyPr rtlCol="0"/>
          <a:lstStyle/>
          <a:p>
            <a:pPr rtl="0"/>
            <a:r>
              <a:rPr lang="fr-FR"/>
              <a:t>Contoso est un leader de la communication virtuelle</a:t>
            </a:r>
          </a:p>
        </p:txBody>
      </p:sp>
      <p:sp>
        <p:nvSpPr>
          <p:cNvPr id="94" name="Espace réservé du texte 93">
            <a:extLst>
              <a:ext uri="{FF2B5EF4-FFF2-40B4-BE49-F238E27FC236}">
                <a16:creationId xmlns:a16="http://schemas.microsoft.com/office/drawing/2014/main" id="{A48B083C-06F9-423E-AE8B-C00042CE2768}"/>
              </a:ext>
            </a:extLst>
          </p:cNvPr>
          <p:cNvSpPr>
            <a:spLocks noGrp="1"/>
          </p:cNvSpPr>
          <p:nvPr>
            <p:ph type="body" sz="quarter" idx="18"/>
          </p:nvPr>
        </p:nvSpPr>
        <p:spPr>
          <a:xfrm>
            <a:off x="3264408" y="4334256"/>
            <a:ext cx="2221992" cy="950976"/>
          </a:xfrm>
        </p:spPr>
        <p:txBody>
          <a:bodyPr rtlCol="0"/>
          <a:lstStyle/>
          <a:p>
            <a:pPr rtl="0"/>
            <a:r>
              <a:rPr lang="fr-FR"/>
              <a:t>Contoso est libre d’essayer</a:t>
            </a:r>
            <a:br>
              <a:rPr lang="fr-FR"/>
            </a:br>
            <a:r>
              <a:rPr lang="fr-FR"/>
              <a:t> et facile à utiliser</a:t>
            </a:r>
          </a:p>
        </p:txBody>
      </p:sp>
      <p:cxnSp>
        <p:nvCxnSpPr>
          <p:cNvPr id="32" name="Connecteur droit 31">
            <a:extLst>
              <a:ext uri="{FF2B5EF4-FFF2-40B4-BE49-F238E27FC236}">
                <a16:creationId xmlns:a16="http://schemas.microsoft.com/office/drawing/2014/main" id="{2CD7C281-38DA-497A-8242-B02F83EE8E3A}"/>
              </a:ext>
              <a:ext uri="{C183D7F6-B498-43B3-948B-1728B52AA6E4}">
                <adec:decorative xmlns:adec="http://schemas.microsoft.com/office/drawing/2017/decorative" val="1"/>
              </a:ext>
            </a:extLst>
          </p:cNvPr>
          <p:cNvCxnSpPr>
            <a:cxnSpLocks/>
          </p:cNvCxnSpPr>
          <p:nvPr/>
        </p:nvCxnSpPr>
        <p:spPr>
          <a:xfrm>
            <a:off x="914400" y="2635178"/>
            <a:ext cx="45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A2D3AD6-4EE7-401F-8A37-36038A7E0E44}"/>
              </a:ext>
              <a:ext uri="{C183D7F6-B498-43B3-948B-1728B52AA6E4}">
                <adec:decorative xmlns:adec="http://schemas.microsoft.com/office/drawing/2017/decorative" val="1"/>
              </a:ext>
            </a:extLst>
          </p:cNvPr>
          <p:cNvSpPr/>
          <p:nvPr/>
        </p:nvSpPr>
        <p:spPr>
          <a:xfrm>
            <a:off x="458724" y="457200"/>
            <a:ext cx="11274552" cy="59436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5" name="Graphique 4">
            <a:extLst>
              <a:ext uri="{FF2B5EF4-FFF2-40B4-BE49-F238E27FC236}">
                <a16:creationId xmlns:a16="http://schemas.microsoft.com/office/drawing/2014/main" id="{2B12A525-BFBE-444F-8D3B-DC08F2796A1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91531" flipH="1">
            <a:off x="2793669" y="1863344"/>
            <a:ext cx="914400" cy="406100"/>
          </a:xfrm>
          <a:prstGeom prst="rect">
            <a:avLst/>
          </a:prstGeom>
        </p:spPr>
      </p:pic>
      <p:cxnSp>
        <p:nvCxnSpPr>
          <p:cNvPr id="34" name="Connecteur droit 33">
            <a:extLst>
              <a:ext uri="{FF2B5EF4-FFF2-40B4-BE49-F238E27FC236}">
                <a16:creationId xmlns:a16="http://schemas.microsoft.com/office/drawing/2014/main" id="{C12DE311-F230-4A2E-A071-7107541954C4}"/>
              </a:ext>
              <a:ext uri="{C183D7F6-B498-43B3-948B-1728B52AA6E4}">
                <adec:decorative xmlns:adec="http://schemas.microsoft.com/office/drawing/2017/decorative" val="1"/>
              </a:ext>
            </a:extLst>
          </p:cNvPr>
          <p:cNvCxnSpPr>
            <a:cxnSpLocks/>
          </p:cNvCxnSpPr>
          <p:nvPr/>
        </p:nvCxnSpPr>
        <p:spPr>
          <a:xfrm>
            <a:off x="914400" y="2710073"/>
            <a:ext cx="457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7C231912-509A-4BDF-A21D-A43CB1A8D60D}"/>
              </a:ext>
              <a:ext uri="{C183D7F6-B498-43B3-948B-1728B52AA6E4}">
                <adec:decorative xmlns:adec="http://schemas.microsoft.com/office/drawing/2017/decorative" val="1"/>
              </a:ext>
            </a:extLst>
          </p:cNvPr>
          <p:cNvCxnSpPr>
            <a:cxnSpLocks/>
          </p:cNvCxnSpPr>
          <p:nvPr/>
        </p:nvCxnSpPr>
        <p:spPr>
          <a:xfrm>
            <a:off x="914400" y="5495925"/>
            <a:ext cx="457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5824BC4-4346-41A2-AB3F-CA0566C557FD}"/>
              </a:ext>
              <a:ext uri="{C183D7F6-B498-43B3-948B-1728B52AA6E4}">
                <adec:decorative xmlns:adec="http://schemas.microsoft.com/office/drawing/2017/decorative" val="1"/>
              </a:ext>
            </a:extLst>
          </p:cNvPr>
          <p:cNvCxnSpPr>
            <a:cxnSpLocks/>
          </p:cNvCxnSpPr>
          <p:nvPr/>
        </p:nvCxnSpPr>
        <p:spPr>
          <a:xfrm>
            <a:off x="914400" y="4095750"/>
            <a:ext cx="45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37AD3E71-CF01-44AE-A9AE-337B60884BA1}"/>
              </a:ext>
              <a:ext uri="{C183D7F6-B498-43B3-948B-1728B52AA6E4}">
                <adec:decorative xmlns:adec="http://schemas.microsoft.com/office/drawing/2017/decorative" val="1"/>
              </a:ext>
            </a:extLst>
          </p:cNvPr>
          <p:cNvCxnSpPr>
            <a:cxnSpLocks/>
          </p:cNvCxnSpPr>
          <p:nvPr/>
        </p:nvCxnSpPr>
        <p:spPr>
          <a:xfrm>
            <a:off x="3156322" y="2700696"/>
            <a:ext cx="0" cy="27889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83E6EF2-CD8E-43EF-969A-FCF7D47F34C7}"/>
              </a:ext>
              <a:ext uri="{C183D7F6-B498-43B3-948B-1728B52AA6E4}">
                <adec:decorative xmlns:adec="http://schemas.microsoft.com/office/drawing/2017/decorative" val="1"/>
              </a:ext>
            </a:extLst>
          </p:cNvPr>
          <p:cNvCxnSpPr>
            <a:cxnSpLocks/>
          </p:cNvCxnSpPr>
          <p:nvPr/>
        </p:nvCxnSpPr>
        <p:spPr>
          <a:xfrm>
            <a:off x="914400" y="5578592"/>
            <a:ext cx="45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Espace réservé du pied de page 28">
            <a:extLst>
              <a:ext uri="{FF2B5EF4-FFF2-40B4-BE49-F238E27FC236}">
                <a16:creationId xmlns:a16="http://schemas.microsoft.com/office/drawing/2014/main" id="{51D35C53-257B-4268-B208-F6B3720C1B3C}"/>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30" name="Espace réservé du numéro de diapositive 29">
            <a:extLst>
              <a:ext uri="{FF2B5EF4-FFF2-40B4-BE49-F238E27FC236}">
                <a16:creationId xmlns:a16="http://schemas.microsoft.com/office/drawing/2014/main" id="{6067CDAD-0487-4D8C-ABD3-C477AC2C4E94}"/>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11</a:t>
            </a:fld>
            <a:endParaRPr lang="fr-FR"/>
          </a:p>
        </p:txBody>
      </p:sp>
    </p:spTree>
    <p:extLst>
      <p:ext uri="{BB962C8B-B14F-4D97-AF65-F5344CB8AC3E}">
        <p14:creationId xmlns:p14="http://schemas.microsoft.com/office/powerpoint/2010/main" val="23528864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CC0C2-918D-493B-88AC-1556A77DF098}"/>
              </a:ext>
            </a:extLst>
          </p:cNvPr>
          <p:cNvSpPr>
            <a:spLocks noGrp="1"/>
          </p:cNvSpPr>
          <p:nvPr>
            <p:ph type="title"/>
          </p:nvPr>
        </p:nvSpPr>
        <p:spPr>
          <a:xfrm>
            <a:off x="6448508" y="874660"/>
            <a:ext cx="4905292" cy="914400"/>
          </a:xfrm>
        </p:spPr>
        <p:txBody>
          <a:bodyPr rtlCol="0">
            <a:noAutofit/>
          </a:bodyPr>
          <a:lstStyle/>
          <a:p>
            <a:pPr rtl="0"/>
            <a:r>
              <a:rPr lang="fr-FR"/>
              <a:t>Conseils pour les entreprises</a:t>
            </a:r>
          </a:p>
        </p:txBody>
      </p:sp>
      <p:pic>
        <p:nvPicPr>
          <p:cNvPr id="80" name="Espace réservé d’image 79" descr="photo d’une personne écrivant sur du papier&#10;">
            <a:extLst>
              <a:ext uri="{FF2B5EF4-FFF2-40B4-BE49-F238E27FC236}">
                <a16:creationId xmlns:a16="http://schemas.microsoft.com/office/drawing/2014/main" id="{740C3912-D37A-4686-A113-68DB361BC33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77824" y="914400"/>
            <a:ext cx="5212080" cy="5029200"/>
          </a:xfrm>
        </p:spPr>
      </p:pic>
      <p:sp>
        <p:nvSpPr>
          <p:cNvPr id="24" name="Espace réservé du texte 23">
            <a:extLst>
              <a:ext uri="{FF2B5EF4-FFF2-40B4-BE49-F238E27FC236}">
                <a16:creationId xmlns:a16="http://schemas.microsoft.com/office/drawing/2014/main" id="{B25F688D-8E07-44F1-B120-3FB63326F29A}"/>
              </a:ext>
            </a:extLst>
          </p:cNvPr>
          <p:cNvSpPr>
            <a:spLocks noGrp="1"/>
          </p:cNvSpPr>
          <p:nvPr>
            <p:ph type="body" sz="quarter" idx="14"/>
          </p:nvPr>
        </p:nvSpPr>
        <p:spPr>
          <a:xfrm>
            <a:off x="6620256" y="2779776"/>
            <a:ext cx="1045322" cy="655984"/>
          </a:xfrm>
        </p:spPr>
        <p:txBody>
          <a:bodyPr rtlCol="0"/>
          <a:lstStyle/>
          <a:p>
            <a:pPr rtl="0"/>
            <a:r>
              <a:rPr lang="fr-FR"/>
              <a:t>Non.</a:t>
            </a:r>
          </a:p>
        </p:txBody>
      </p:sp>
      <p:sp>
        <p:nvSpPr>
          <p:cNvPr id="22" name="Espace réservé du texte 21">
            <a:extLst>
              <a:ext uri="{FF2B5EF4-FFF2-40B4-BE49-F238E27FC236}">
                <a16:creationId xmlns:a16="http://schemas.microsoft.com/office/drawing/2014/main" id="{D47BA8EE-3D12-4FDB-88F1-7CC25F062916}"/>
              </a:ext>
            </a:extLst>
          </p:cNvPr>
          <p:cNvSpPr>
            <a:spLocks noGrp="1"/>
          </p:cNvSpPr>
          <p:nvPr>
            <p:ph type="body" sz="quarter" idx="20"/>
          </p:nvPr>
        </p:nvSpPr>
        <p:spPr>
          <a:xfrm>
            <a:off x="7481702" y="2788920"/>
            <a:ext cx="731520" cy="731520"/>
          </a:xfrm>
        </p:spPr>
        <p:txBody>
          <a:bodyPr rtlCol="0">
            <a:normAutofit fontScale="92500" lnSpcReduction="20000"/>
          </a:bodyPr>
          <a:lstStyle/>
          <a:p>
            <a:pPr rtl="0"/>
            <a:r>
              <a:rPr lang="fr-FR"/>
              <a:t>1</a:t>
            </a:r>
          </a:p>
        </p:txBody>
      </p:sp>
      <p:sp>
        <p:nvSpPr>
          <p:cNvPr id="3" name="Espace réservé du contenu 2">
            <a:extLst>
              <a:ext uri="{FF2B5EF4-FFF2-40B4-BE49-F238E27FC236}">
                <a16:creationId xmlns:a16="http://schemas.microsoft.com/office/drawing/2014/main" id="{F66ED6A2-17F2-4C9A-8A20-002636BCB018}"/>
              </a:ext>
            </a:extLst>
          </p:cNvPr>
          <p:cNvSpPr>
            <a:spLocks noGrp="1"/>
          </p:cNvSpPr>
          <p:nvPr>
            <p:ph idx="1"/>
          </p:nvPr>
        </p:nvSpPr>
        <p:spPr>
          <a:xfrm>
            <a:off x="8312070" y="2688336"/>
            <a:ext cx="2862072" cy="713232"/>
          </a:xfrm>
        </p:spPr>
        <p:txBody>
          <a:bodyPr vert="horz" lIns="91440" tIns="45720" rIns="91440" bIns="45720" rtlCol="0" anchor="ctr" anchorCtr="0">
            <a:normAutofit/>
          </a:bodyPr>
          <a:lstStyle/>
          <a:p>
            <a:pPr rtl="0"/>
            <a:r>
              <a:rPr lang="fr-FR"/>
              <a:t>Prendre des risques pour mener à bien l’innovation produit</a:t>
            </a:r>
          </a:p>
        </p:txBody>
      </p:sp>
      <p:sp>
        <p:nvSpPr>
          <p:cNvPr id="27" name="Espace réservé du texte 26">
            <a:extLst>
              <a:ext uri="{FF2B5EF4-FFF2-40B4-BE49-F238E27FC236}">
                <a16:creationId xmlns:a16="http://schemas.microsoft.com/office/drawing/2014/main" id="{DAA43919-75C4-4E18-9896-53DC3F211608}"/>
              </a:ext>
            </a:extLst>
          </p:cNvPr>
          <p:cNvSpPr>
            <a:spLocks noGrp="1"/>
          </p:cNvSpPr>
          <p:nvPr>
            <p:ph type="body" sz="quarter" idx="21"/>
          </p:nvPr>
        </p:nvSpPr>
        <p:spPr>
          <a:xfrm>
            <a:off x="6620256" y="3840480"/>
            <a:ext cx="1045322" cy="655984"/>
          </a:xfrm>
        </p:spPr>
        <p:txBody>
          <a:bodyPr rtlCol="0"/>
          <a:lstStyle/>
          <a:p>
            <a:pPr rtl="0"/>
            <a:r>
              <a:rPr lang="fr-FR"/>
              <a:t>Non.</a:t>
            </a:r>
          </a:p>
        </p:txBody>
      </p:sp>
      <p:sp>
        <p:nvSpPr>
          <p:cNvPr id="18" name="Espace réservé du texte 17">
            <a:extLst>
              <a:ext uri="{FF2B5EF4-FFF2-40B4-BE49-F238E27FC236}">
                <a16:creationId xmlns:a16="http://schemas.microsoft.com/office/drawing/2014/main" id="{92950871-2619-41D8-A42D-9FB37CEA08A9}"/>
              </a:ext>
            </a:extLst>
          </p:cNvPr>
          <p:cNvSpPr>
            <a:spLocks noGrp="1"/>
          </p:cNvSpPr>
          <p:nvPr>
            <p:ph type="body" sz="quarter" idx="22"/>
          </p:nvPr>
        </p:nvSpPr>
        <p:spPr>
          <a:xfrm>
            <a:off x="7481702" y="3950208"/>
            <a:ext cx="731520" cy="731520"/>
          </a:xfrm>
        </p:spPr>
        <p:txBody>
          <a:bodyPr rtlCol="0">
            <a:normAutofit fontScale="92500" lnSpcReduction="20000"/>
          </a:bodyPr>
          <a:lstStyle/>
          <a:p>
            <a:pPr rtl="0"/>
            <a:r>
              <a:rPr lang="fr-FR"/>
              <a:t>2</a:t>
            </a:r>
          </a:p>
        </p:txBody>
      </p:sp>
      <p:sp>
        <p:nvSpPr>
          <p:cNvPr id="5" name="Espace réservé du contenu 4">
            <a:extLst>
              <a:ext uri="{FF2B5EF4-FFF2-40B4-BE49-F238E27FC236}">
                <a16:creationId xmlns:a16="http://schemas.microsoft.com/office/drawing/2014/main" id="{9424D888-68D1-40DD-8E84-24D4D93F9E9D}"/>
              </a:ext>
            </a:extLst>
          </p:cNvPr>
          <p:cNvSpPr>
            <a:spLocks noGrp="1"/>
          </p:cNvSpPr>
          <p:nvPr>
            <p:ph idx="15"/>
          </p:nvPr>
        </p:nvSpPr>
        <p:spPr>
          <a:xfrm>
            <a:off x="8312070" y="3849624"/>
            <a:ext cx="2862072" cy="731520"/>
          </a:xfrm>
        </p:spPr>
        <p:txBody>
          <a:bodyPr rtlCol="0" anchor="ctr" anchorCtr="0">
            <a:normAutofit/>
          </a:bodyPr>
          <a:lstStyle/>
          <a:p>
            <a:pPr rtl="0"/>
            <a:r>
              <a:rPr lang="fr-FR"/>
              <a:t>Écoutez les clients et découvrez ce dont ils ont besoin</a:t>
            </a:r>
          </a:p>
        </p:txBody>
      </p:sp>
      <p:sp>
        <p:nvSpPr>
          <p:cNvPr id="19" name="Espace réservé du texte 18">
            <a:extLst>
              <a:ext uri="{FF2B5EF4-FFF2-40B4-BE49-F238E27FC236}">
                <a16:creationId xmlns:a16="http://schemas.microsoft.com/office/drawing/2014/main" id="{0B0F9BF1-8E4C-4073-A659-63A777380F0C}"/>
              </a:ext>
            </a:extLst>
          </p:cNvPr>
          <p:cNvSpPr>
            <a:spLocks noGrp="1"/>
          </p:cNvSpPr>
          <p:nvPr>
            <p:ph type="body" sz="quarter" idx="23"/>
          </p:nvPr>
        </p:nvSpPr>
        <p:spPr>
          <a:xfrm>
            <a:off x="6620256" y="4983480"/>
            <a:ext cx="1045322" cy="655984"/>
          </a:xfrm>
        </p:spPr>
        <p:txBody>
          <a:bodyPr rtlCol="0"/>
          <a:lstStyle/>
          <a:p>
            <a:pPr rtl="0"/>
            <a:r>
              <a:rPr lang="fr-FR"/>
              <a:t>Non.</a:t>
            </a:r>
          </a:p>
        </p:txBody>
      </p:sp>
      <p:sp>
        <p:nvSpPr>
          <p:cNvPr id="20" name="Espace réservé du texte 19">
            <a:extLst>
              <a:ext uri="{FF2B5EF4-FFF2-40B4-BE49-F238E27FC236}">
                <a16:creationId xmlns:a16="http://schemas.microsoft.com/office/drawing/2014/main" id="{3D417684-A22C-4C67-98F8-BFC93ABE198D}"/>
              </a:ext>
            </a:extLst>
          </p:cNvPr>
          <p:cNvSpPr>
            <a:spLocks noGrp="1"/>
          </p:cNvSpPr>
          <p:nvPr>
            <p:ph type="body" sz="quarter" idx="24"/>
          </p:nvPr>
        </p:nvSpPr>
        <p:spPr>
          <a:xfrm>
            <a:off x="7481702" y="5111496"/>
            <a:ext cx="731520" cy="731520"/>
          </a:xfrm>
        </p:spPr>
        <p:txBody>
          <a:bodyPr rtlCol="0">
            <a:normAutofit fontScale="92500" lnSpcReduction="20000"/>
          </a:bodyPr>
          <a:lstStyle/>
          <a:p>
            <a:pPr rtl="0"/>
            <a:r>
              <a:rPr lang="fr-FR"/>
              <a:t>3</a:t>
            </a:r>
          </a:p>
        </p:txBody>
      </p:sp>
      <p:sp>
        <p:nvSpPr>
          <p:cNvPr id="6" name="Espace réservé du contenu 5">
            <a:extLst>
              <a:ext uri="{FF2B5EF4-FFF2-40B4-BE49-F238E27FC236}">
                <a16:creationId xmlns:a16="http://schemas.microsoft.com/office/drawing/2014/main" id="{D5017F26-FFF8-475C-B008-DA12A0A3F4F1}"/>
              </a:ext>
            </a:extLst>
          </p:cNvPr>
          <p:cNvSpPr>
            <a:spLocks noGrp="1"/>
          </p:cNvSpPr>
          <p:nvPr>
            <p:ph idx="17"/>
          </p:nvPr>
        </p:nvSpPr>
        <p:spPr>
          <a:xfrm>
            <a:off x="8312070" y="4992624"/>
            <a:ext cx="2862072" cy="749808"/>
          </a:xfrm>
        </p:spPr>
        <p:txBody>
          <a:bodyPr rtlCol="0" anchor="ctr" anchorCtr="0">
            <a:normAutofit/>
          </a:bodyPr>
          <a:lstStyle/>
          <a:p>
            <a:pPr rtl="0"/>
            <a:r>
              <a:rPr lang="fr-FR"/>
              <a:t>Tester avec les clients jusqu’à ce que vous obteniez le bon produit</a:t>
            </a:r>
          </a:p>
        </p:txBody>
      </p:sp>
      <p:sp>
        <p:nvSpPr>
          <p:cNvPr id="82" name="Espace réservé du pied de page 81">
            <a:extLst>
              <a:ext uri="{FF2B5EF4-FFF2-40B4-BE49-F238E27FC236}">
                <a16:creationId xmlns:a16="http://schemas.microsoft.com/office/drawing/2014/main" id="{E0CEB885-7519-4170-9895-F1D92CED7FF3}"/>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83" name="Espace réservé du numéro de diapositive 82">
            <a:extLst>
              <a:ext uri="{FF2B5EF4-FFF2-40B4-BE49-F238E27FC236}">
                <a16:creationId xmlns:a16="http://schemas.microsoft.com/office/drawing/2014/main" id="{425B4738-3D57-4674-B357-142026E49C31}"/>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12</a:t>
            </a:fld>
            <a:endParaRPr lang="fr-FR"/>
          </a:p>
        </p:txBody>
      </p:sp>
    </p:spTree>
    <p:extLst>
      <p:ext uri="{BB962C8B-B14F-4D97-AF65-F5344CB8AC3E}">
        <p14:creationId xmlns:p14="http://schemas.microsoft.com/office/powerpoint/2010/main" val="37545783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Espace réservé d’image 5" descr="photo d'une femme surplombant un paysage urbain&#10;">
            <a:extLst>
              <a:ext uri="{FF2B5EF4-FFF2-40B4-BE49-F238E27FC236}">
                <a16:creationId xmlns:a16="http://schemas.microsoft.com/office/drawing/2014/main" id="{0E796BFC-E0D9-4C48-AD40-7B9A0F10E306}"/>
              </a:ext>
            </a:extLst>
          </p:cNvPr>
          <p:cNvPicPr>
            <a:picLocks noGrp="1" noChangeAspect="1"/>
          </p:cNvPicPr>
          <p:nvPr>
            <p:ph type="pic" sz="quarter" idx="14"/>
          </p:nvPr>
        </p:nvPicPr>
        <p:blipFill rotWithShape="1">
          <a:blip r:embed="rId3" cstate="screen">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rcRect/>
          <a:stretch/>
        </p:blipFill>
        <p:spPr>
          <a:xfrm>
            <a:off x="1587" y="0"/>
            <a:ext cx="12188825" cy="6858000"/>
          </a:xfrm>
        </p:spPr>
      </p:pic>
      <p:sp>
        <p:nvSpPr>
          <p:cNvPr id="8" name="Rectangle 7">
            <a:extLst>
              <a:ext uri="{FF2B5EF4-FFF2-40B4-BE49-F238E27FC236}">
                <a16:creationId xmlns:a16="http://schemas.microsoft.com/office/drawing/2014/main" id="{025269F1-0A32-4BF7-9305-6803D919C379}"/>
              </a:ext>
              <a:ext uri="{C183D7F6-B498-43B3-948B-1728B52AA6E4}">
                <adec:decorative xmlns:adec="http://schemas.microsoft.com/office/drawing/2017/decorative" val="1"/>
              </a:ext>
            </a:extLst>
          </p:cNvPr>
          <p:cNvSpPr/>
          <p:nvPr/>
        </p:nvSpPr>
        <p:spPr>
          <a:xfrm>
            <a:off x="457200" y="685800"/>
            <a:ext cx="3959352" cy="5486400"/>
          </a:xfrm>
          <a:prstGeom prst="rect">
            <a:avLst/>
          </a:prstGeom>
          <a:solidFill>
            <a:schemeClr val="accent1">
              <a:lumMod val="10000"/>
              <a:alpha val="7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1" name="Rectangle 10">
            <a:extLst>
              <a:ext uri="{FF2B5EF4-FFF2-40B4-BE49-F238E27FC236}">
                <a16:creationId xmlns:a16="http://schemas.microsoft.com/office/drawing/2014/main" id="{EBD36059-FF42-4D16-96B3-CC472F5E3A6E}"/>
              </a:ext>
              <a:ext uri="{C183D7F6-B498-43B3-948B-1728B52AA6E4}">
                <adec:decorative xmlns:adec="http://schemas.microsoft.com/office/drawing/2017/decorative" val="1"/>
              </a:ext>
            </a:extLst>
          </p:cNvPr>
          <p:cNvSpPr/>
          <p:nvPr/>
        </p:nvSpPr>
        <p:spPr>
          <a:xfrm>
            <a:off x="571500" y="800100"/>
            <a:ext cx="3730752" cy="52578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 name="Titre 1">
            <a:extLst>
              <a:ext uri="{FF2B5EF4-FFF2-40B4-BE49-F238E27FC236}">
                <a16:creationId xmlns:a16="http://schemas.microsoft.com/office/drawing/2014/main" id="{4DA1A783-363D-4063-959E-81A50B59BE8C}"/>
              </a:ext>
            </a:extLst>
          </p:cNvPr>
          <p:cNvSpPr>
            <a:spLocks noGrp="1"/>
          </p:cNvSpPr>
          <p:nvPr>
            <p:ph type="title"/>
          </p:nvPr>
        </p:nvSpPr>
        <p:spPr>
          <a:xfrm>
            <a:off x="841248" y="1280160"/>
            <a:ext cx="3191256" cy="914400"/>
          </a:xfrm>
        </p:spPr>
        <p:txBody>
          <a:bodyPr rtlCol="0">
            <a:noAutofit/>
          </a:bodyPr>
          <a:lstStyle/>
          <a:p>
            <a:pPr rtl="0"/>
            <a:r>
              <a:rPr lang="fr-FR"/>
              <a:t>Appel à l’action</a:t>
            </a:r>
          </a:p>
        </p:txBody>
      </p:sp>
      <p:cxnSp>
        <p:nvCxnSpPr>
          <p:cNvPr id="10" name="Connecteur droit 9">
            <a:extLst>
              <a:ext uri="{FF2B5EF4-FFF2-40B4-BE49-F238E27FC236}">
                <a16:creationId xmlns:a16="http://schemas.microsoft.com/office/drawing/2014/main" id="{6BA167DE-BEFC-4293-AF43-15D08EC3C65B}"/>
              </a:ext>
              <a:ext uri="{C183D7F6-B498-43B3-948B-1728B52AA6E4}">
                <adec:decorative xmlns:adec="http://schemas.microsoft.com/office/drawing/2017/decorative" val="1"/>
              </a:ext>
            </a:extLst>
          </p:cNvPr>
          <p:cNvCxnSpPr>
            <a:cxnSpLocks/>
          </p:cNvCxnSpPr>
          <p:nvPr/>
        </p:nvCxnSpPr>
        <p:spPr>
          <a:xfrm>
            <a:off x="1293876" y="2349842"/>
            <a:ext cx="228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986C893B-EBF0-409E-842E-417E0DC3799A}"/>
              </a:ext>
            </a:extLst>
          </p:cNvPr>
          <p:cNvSpPr>
            <a:spLocks noGrp="1"/>
          </p:cNvSpPr>
          <p:nvPr>
            <p:ph idx="1"/>
          </p:nvPr>
        </p:nvSpPr>
        <p:spPr>
          <a:xfrm>
            <a:off x="841248" y="2624328"/>
            <a:ext cx="3191256" cy="804672"/>
          </a:xfrm>
        </p:spPr>
        <p:txBody>
          <a:bodyPr vert="horz" lIns="91440" tIns="45720" rIns="91440" bIns="45720" rtlCol="0" anchor="t">
            <a:normAutofit/>
          </a:bodyPr>
          <a:lstStyle/>
          <a:p>
            <a:pPr rtl="0"/>
            <a:r>
              <a:rPr lang="fr-FR"/>
              <a:t>Contoso est la meilleure plateforme technologique sur le marché</a:t>
            </a:r>
          </a:p>
        </p:txBody>
      </p:sp>
      <p:cxnSp>
        <p:nvCxnSpPr>
          <p:cNvPr id="9" name="Connecteur droit 8">
            <a:extLst>
              <a:ext uri="{FF2B5EF4-FFF2-40B4-BE49-F238E27FC236}">
                <a16:creationId xmlns:a16="http://schemas.microsoft.com/office/drawing/2014/main" id="{F3617D80-1DAF-41AD-8D1E-6170454C1B5A}"/>
              </a:ext>
              <a:ext uri="{C183D7F6-B498-43B3-948B-1728B52AA6E4}">
                <adec:decorative xmlns:adec="http://schemas.microsoft.com/office/drawing/2017/decorative" val="1"/>
              </a:ext>
            </a:extLst>
          </p:cNvPr>
          <p:cNvCxnSpPr>
            <a:cxnSpLocks/>
          </p:cNvCxnSpPr>
          <p:nvPr/>
        </p:nvCxnSpPr>
        <p:spPr>
          <a:xfrm>
            <a:off x="2208276" y="3647368"/>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Espace réservé du contenu 41">
            <a:extLst>
              <a:ext uri="{FF2B5EF4-FFF2-40B4-BE49-F238E27FC236}">
                <a16:creationId xmlns:a16="http://schemas.microsoft.com/office/drawing/2014/main" id="{D03DF670-F42B-4ABE-A959-8781FBAC5E76}"/>
              </a:ext>
            </a:extLst>
          </p:cNvPr>
          <p:cNvSpPr>
            <a:spLocks noGrp="1"/>
          </p:cNvSpPr>
          <p:nvPr>
            <p:ph idx="15"/>
          </p:nvPr>
        </p:nvSpPr>
        <p:spPr>
          <a:xfrm>
            <a:off x="841248" y="4043553"/>
            <a:ext cx="3191256" cy="804672"/>
          </a:xfrm>
        </p:spPr>
        <p:txBody>
          <a:bodyPr rtlCol="0"/>
          <a:lstStyle/>
          <a:p>
            <a:pPr rtl="0"/>
            <a:r>
              <a:rPr lang="fr-FR"/>
              <a:t>Téléchargez Contoso pour l’essayer et fournir des commentaires</a:t>
            </a:r>
          </a:p>
        </p:txBody>
      </p:sp>
      <p:cxnSp>
        <p:nvCxnSpPr>
          <p:cNvPr id="18" name="Connecteur droit 17">
            <a:extLst>
              <a:ext uri="{FF2B5EF4-FFF2-40B4-BE49-F238E27FC236}">
                <a16:creationId xmlns:a16="http://schemas.microsoft.com/office/drawing/2014/main" id="{2161C91C-031F-4B6E-8332-206DA779EA3B}"/>
              </a:ext>
              <a:ext uri="{C183D7F6-B498-43B3-948B-1728B52AA6E4}">
                <adec:decorative xmlns:adec="http://schemas.microsoft.com/office/drawing/2017/decorative" val="1"/>
              </a:ext>
            </a:extLst>
          </p:cNvPr>
          <p:cNvCxnSpPr>
            <a:cxnSpLocks/>
          </p:cNvCxnSpPr>
          <p:nvPr/>
        </p:nvCxnSpPr>
        <p:spPr>
          <a:xfrm>
            <a:off x="1293876" y="5031785"/>
            <a:ext cx="228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Espace réservé du pied de page 19">
            <a:extLst>
              <a:ext uri="{FF2B5EF4-FFF2-40B4-BE49-F238E27FC236}">
                <a16:creationId xmlns:a16="http://schemas.microsoft.com/office/drawing/2014/main" id="{0AE6D758-6D4D-41CB-949C-AC99E3050BBA}"/>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21" name="Espace réservé du numéro de diapositive 20">
            <a:extLst>
              <a:ext uri="{FF2B5EF4-FFF2-40B4-BE49-F238E27FC236}">
                <a16:creationId xmlns:a16="http://schemas.microsoft.com/office/drawing/2014/main" id="{847C1799-A073-4288-8AE4-40B985121F62}"/>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13</a:t>
            </a:fld>
            <a:endParaRPr lang="fr-FR"/>
          </a:p>
        </p:txBody>
      </p:sp>
    </p:spTree>
    <p:extLst>
      <p:ext uri="{BB962C8B-B14F-4D97-AF65-F5344CB8AC3E}">
        <p14:creationId xmlns:p14="http://schemas.microsoft.com/office/powerpoint/2010/main" val="5110592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Espace réservé d’image 9" descr="Photo d’une équipe se tapant dans la main&#10;">
            <a:extLst>
              <a:ext uri="{FF2B5EF4-FFF2-40B4-BE49-F238E27FC236}">
                <a16:creationId xmlns:a16="http://schemas.microsoft.com/office/drawing/2014/main" id="{AA58AABE-CEFF-48E5-AC11-9A99DA35553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88" y="0"/>
            <a:ext cx="12188825" cy="6858000"/>
          </a:xfrm>
        </p:spPr>
      </p:pic>
      <p:sp>
        <p:nvSpPr>
          <p:cNvPr id="5" name="Rectangle 4">
            <a:extLst>
              <a:ext uri="{FF2B5EF4-FFF2-40B4-BE49-F238E27FC236}">
                <a16:creationId xmlns:a16="http://schemas.microsoft.com/office/drawing/2014/main" id="{74B8C71D-9583-48CB-A10F-1E6391AF22A3}"/>
              </a:ext>
              <a:ext uri="{C183D7F6-B498-43B3-948B-1728B52AA6E4}">
                <adec:decorative xmlns:adec="http://schemas.microsoft.com/office/drawing/2017/decorative" val="1"/>
              </a:ext>
            </a:extLst>
          </p:cNvPr>
          <p:cNvSpPr/>
          <p:nvPr/>
        </p:nvSpPr>
        <p:spPr>
          <a:xfrm>
            <a:off x="7782024" y="601326"/>
            <a:ext cx="3959352" cy="5486400"/>
          </a:xfrm>
          <a:prstGeom prst="rect">
            <a:avLst/>
          </a:prstGeom>
          <a:solidFill>
            <a:schemeClr val="tx2">
              <a:lumMod val="20000"/>
              <a:lumOff val="80000"/>
              <a:alpha val="8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6" name="Rectangle 15">
            <a:extLst>
              <a:ext uri="{FF2B5EF4-FFF2-40B4-BE49-F238E27FC236}">
                <a16:creationId xmlns:a16="http://schemas.microsoft.com/office/drawing/2014/main" id="{43CBB973-B428-41C0-9D92-71BB38810C5E}"/>
              </a:ext>
              <a:ext uri="{C183D7F6-B498-43B3-948B-1728B52AA6E4}">
                <adec:decorative xmlns:adec="http://schemas.microsoft.com/office/drawing/2017/decorative" val="1"/>
              </a:ext>
            </a:extLst>
          </p:cNvPr>
          <p:cNvSpPr/>
          <p:nvPr/>
        </p:nvSpPr>
        <p:spPr>
          <a:xfrm>
            <a:off x="7896324" y="715626"/>
            <a:ext cx="3730752" cy="5257800"/>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 name="Titre 1">
            <a:extLst>
              <a:ext uri="{FF2B5EF4-FFF2-40B4-BE49-F238E27FC236}">
                <a16:creationId xmlns:a16="http://schemas.microsoft.com/office/drawing/2014/main" id="{BCCAEE93-8585-46D4-A7EC-F184E317CB2E}"/>
              </a:ext>
            </a:extLst>
          </p:cNvPr>
          <p:cNvSpPr>
            <a:spLocks noGrp="1"/>
          </p:cNvSpPr>
          <p:nvPr>
            <p:ph type="title"/>
          </p:nvPr>
        </p:nvSpPr>
        <p:spPr>
          <a:xfrm>
            <a:off x="8046720" y="1280160"/>
            <a:ext cx="3438144" cy="914400"/>
          </a:xfrm>
        </p:spPr>
        <p:txBody>
          <a:bodyPr rtlCol="0"/>
          <a:lstStyle/>
          <a:p>
            <a:pPr rtl="0"/>
            <a:r>
              <a:rPr lang="fr-FR"/>
              <a:t>Merci</a:t>
            </a:r>
          </a:p>
        </p:txBody>
      </p:sp>
      <p:cxnSp>
        <p:nvCxnSpPr>
          <p:cNvPr id="4" name="Connecteur droit 3">
            <a:extLst>
              <a:ext uri="{FF2B5EF4-FFF2-40B4-BE49-F238E27FC236}">
                <a16:creationId xmlns:a16="http://schemas.microsoft.com/office/drawing/2014/main" id="{BA8B9DC8-A928-4BA0-872D-E2A209F309B9}"/>
              </a:ext>
              <a:ext uri="{C183D7F6-B498-43B3-948B-1728B52AA6E4}">
                <adec:decorative xmlns:adec="http://schemas.microsoft.com/office/drawing/2017/decorative" val="1"/>
              </a:ext>
            </a:extLst>
          </p:cNvPr>
          <p:cNvCxnSpPr>
            <a:cxnSpLocks/>
          </p:cNvCxnSpPr>
          <p:nvPr/>
        </p:nvCxnSpPr>
        <p:spPr>
          <a:xfrm>
            <a:off x="8618700" y="2334042"/>
            <a:ext cx="2286000" cy="0"/>
          </a:xfrm>
          <a:prstGeom prst="line">
            <a:avLst/>
          </a:prstGeom>
          <a:ln w="127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24AFFC60-19C3-4901-93F7-7AAF4C09F8C6}"/>
              </a:ext>
            </a:extLst>
          </p:cNvPr>
          <p:cNvSpPr>
            <a:spLocks noGrp="1"/>
          </p:cNvSpPr>
          <p:nvPr>
            <p:ph idx="1"/>
          </p:nvPr>
        </p:nvSpPr>
        <p:spPr>
          <a:xfrm>
            <a:off x="8165592" y="2770632"/>
            <a:ext cx="3200400" cy="457200"/>
          </a:xfrm>
        </p:spPr>
        <p:txBody>
          <a:bodyPr rtlCol="0">
            <a:normAutofit/>
          </a:bodyPr>
          <a:lstStyle/>
          <a:p>
            <a:pPr rtl="0"/>
            <a:r>
              <a:rPr lang="fr-FR"/>
              <a:t>MIRJAM NILSSON​</a:t>
            </a:r>
          </a:p>
        </p:txBody>
      </p:sp>
      <p:cxnSp>
        <p:nvCxnSpPr>
          <p:cNvPr id="7" name="Connecteur droit 6">
            <a:extLst>
              <a:ext uri="{FF2B5EF4-FFF2-40B4-BE49-F238E27FC236}">
                <a16:creationId xmlns:a16="http://schemas.microsoft.com/office/drawing/2014/main" id="{C43AD9EC-FB39-4CB3-AB09-9CF0FF3975DF}"/>
              </a:ext>
              <a:ext uri="{C183D7F6-B498-43B3-948B-1728B52AA6E4}">
                <adec:decorative xmlns:adec="http://schemas.microsoft.com/office/drawing/2017/decorative" val="1"/>
              </a:ext>
            </a:extLst>
          </p:cNvPr>
          <p:cNvCxnSpPr>
            <a:cxnSpLocks/>
          </p:cNvCxnSpPr>
          <p:nvPr/>
        </p:nvCxnSpPr>
        <p:spPr>
          <a:xfrm>
            <a:off x="9533100" y="3518020"/>
            <a:ext cx="457200" cy="0"/>
          </a:xfrm>
          <a:prstGeom prst="line">
            <a:avLst/>
          </a:prstGeom>
          <a:ln w="381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contenu 26">
            <a:extLst>
              <a:ext uri="{FF2B5EF4-FFF2-40B4-BE49-F238E27FC236}">
                <a16:creationId xmlns:a16="http://schemas.microsoft.com/office/drawing/2014/main" id="{685072D4-7F5E-47C0-A8C5-488CD2822AB5}"/>
              </a:ext>
            </a:extLst>
          </p:cNvPr>
          <p:cNvSpPr>
            <a:spLocks noGrp="1"/>
          </p:cNvSpPr>
          <p:nvPr>
            <p:ph idx="15"/>
          </p:nvPr>
        </p:nvSpPr>
        <p:spPr>
          <a:xfrm>
            <a:off x="8403336" y="3922776"/>
            <a:ext cx="2715768" cy="1289304"/>
          </a:xfrm>
        </p:spPr>
        <p:txBody>
          <a:bodyPr rtlCol="0"/>
          <a:lstStyle/>
          <a:p>
            <a:pPr rtl="0"/>
            <a:r>
              <a:rPr lang="fr-FR"/>
              <a:t>206-555-0146</a:t>
            </a:r>
          </a:p>
          <a:p>
            <a:pPr rtl="0"/>
            <a:r>
              <a:rPr lang="fr-FR"/>
              <a:t>sacha@contoso.com</a:t>
            </a:r>
          </a:p>
          <a:p>
            <a:pPr rtl="0"/>
            <a:r>
              <a:rPr lang="fr-FR"/>
              <a:t>www.contoso.com</a:t>
            </a:r>
          </a:p>
        </p:txBody>
      </p:sp>
      <p:cxnSp>
        <p:nvCxnSpPr>
          <p:cNvPr id="6" name="Connecteur droit 5">
            <a:extLst>
              <a:ext uri="{FF2B5EF4-FFF2-40B4-BE49-F238E27FC236}">
                <a16:creationId xmlns:a16="http://schemas.microsoft.com/office/drawing/2014/main" id="{D80E818E-5D5D-4925-A78F-3B769109CC43}"/>
              </a:ext>
              <a:ext uri="{C183D7F6-B498-43B3-948B-1728B52AA6E4}">
                <adec:decorative xmlns:adec="http://schemas.microsoft.com/office/drawing/2017/decorative" val="1"/>
              </a:ext>
            </a:extLst>
          </p:cNvPr>
          <p:cNvCxnSpPr>
            <a:cxnSpLocks/>
          </p:cNvCxnSpPr>
          <p:nvPr/>
        </p:nvCxnSpPr>
        <p:spPr>
          <a:xfrm>
            <a:off x="8618700" y="5471082"/>
            <a:ext cx="2286000" cy="0"/>
          </a:xfrm>
          <a:prstGeom prst="line">
            <a:avLst/>
          </a:prstGeom>
          <a:ln w="127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sp>
        <p:nvSpPr>
          <p:cNvPr id="19" name="Espace réservé du pied de page 18">
            <a:extLst>
              <a:ext uri="{FF2B5EF4-FFF2-40B4-BE49-F238E27FC236}">
                <a16:creationId xmlns:a16="http://schemas.microsoft.com/office/drawing/2014/main" id="{7C7671D6-13D3-446B-A8B5-9B778994ED22}"/>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20" name="Espace réservé du numéro de diapositive 19">
            <a:extLst>
              <a:ext uri="{FF2B5EF4-FFF2-40B4-BE49-F238E27FC236}">
                <a16:creationId xmlns:a16="http://schemas.microsoft.com/office/drawing/2014/main" id="{00B4791E-4782-494D-96B1-BB01A5D60A62}"/>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14</a:t>
            </a:fld>
            <a:endParaRPr lang="fr-FR"/>
          </a:p>
        </p:txBody>
      </p:sp>
    </p:spTree>
    <p:extLst>
      <p:ext uri="{BB962C8B-B14F-4D97-AF65-F5344CB8AC3E}">
        <p14:creationId xmlns:p14="http://schemas.microsoft.com/office/powerpoint/2010/main" val="2436493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image 7" descr="Photo d'un homme d'affaires écrivant dans un journal&#10;">
            <a:extLst>
              <a:ext uri="{FF2B5EF4-FFF2-40B4-BE49-F238E27FC236}">
                <a16:creationId xmlns:a16="http://schemas.microsoft.com/office/drawing/2014/main" id="{548A53BA-7AEE-4BAB-A2AA-9234417FE05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p:spPr>
      </p:pic>
      <p:sp>
        <p:nvSpPr>
          <p:cNvPr id="2" name="Titre 1">
            <a:extLst>
              <a:ext uri="{FF2B5EF4-FFF2-40B4-BE49-F238E27FC236}">
                <a16:creationId xmlns:a16="http://schemas.microsoft.com/office/drawing/2014/main" id="{CA98C48D-8FE7-491A-A6C7-72647C2A7837}"/>
              </a:ext>
            </a:extLst>
          </p:cNvPr>
          <p:cNvSpPr>
            <a:spLocks noGrp="1"/>
          </p:cNvSpPr>
          <p:nvPr>
            <p:ph type="title"/>
          </p:nvPr>
        </p:nvSpPr>
        <p:spPr>
          <a:xfrm>
            <a:off x="478251" y="685800"/>
            <a:ext cx="3959352" cy="5486400"/>
          </a:xfrm>
        </p:spPr>
        <p:txBody>
          <a:bodyPr rtlCol="0">
            <a:normAutofit/>
          </a:bodyPr>
          <a:lstStyle/>
          <a:p>
            <a:pPr rtl="0"/>
            <a:r>
              <a:rPr lang="fr-FR"/>
              <a:t>Programme</a:t>
            </a:r>
          </a:p>
        </p:txBody>
      </p:sp>
      <p:sp>
        <p:nvSpPr>
          <p:cNvPr id="15" name="Espace réservé du pied de page 14">
            <a:extLst>
              <a:ext uri="{FF2B5EF4-FFF2-40B4-BE49-F238E27FC236}">
                <a16:creationId xmlns:a16="http://schemas.microsoft.com/office/drawing/2014/main" id="{42913DD8-54E8-4C9C-93C6-831E0A162809}"/>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17" name="Espace réservé du numéro de diapositive 16">
            <a:extLst>
              <a:ext uri="{FF2B5EF4-FFF2-40B4-BE49-F238E27FC236}">
                <a16:creationId xmlns:a16="http://schemas.microsoft.com/office/drawing/2014/main" id="{4788973B-466C-4C76-B228-D9501EE73184}"/>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2</a:t>
            </a:fld>
            <a:endParaRPr lang="fr-FR"/>
          </a:p>
        </p:txBody>
      </p:sp>
      <p:sp>
        <p:nvSpPr>
          <p:cNvPr id="16" name="Espace réservé du contenu 15">
            <a:extLst>
              <a:ext uri="{FF2B5EF4-FFF2-40B4-BE49-F238E27FC236}">
                <a16:creationId xmlns:a16="http://schemas.microsoft.com/office/drawing/2014/main" id="{4B5CAEFB-3ACA-4146-81A1-3AF907AAED86}"/>
              </a:ext>
            </a:extLst>
          </p:cNvPr>
          <p:cNvSpPr>
            <a:spLocks noGrp="1"/>
          </p:cNvSpPr>
          <p:nvPr>
            <p:ph type="body" sz="quarter" idx="15"/>
          </p:nvPr>
        </p:nvSpPr>
        <p:spPr>
          <a:xfrm>
            <a:off x="592551" y="800100"/>
            <a:ext cx="3730752" cy="5257800"/>
          </a:xfrm>
        </p:spPr>
        <p:txBody>
          <a:bodyPr rtlCol="0">
            <a:noAutofit/>
          </a:bodyPr>
          <a:lstStyle/>
          <a:p>
            <a:pPr rtl="0"/>
            <a:r>
              <a:rPr lang="fr-FR"/>
              <a:t>Introduction du présentateur</a:t>
            </a:r>
          </a:p>
          <a:p>
            <a:pPr rtl="0"/>
            <a:r>
              <a:rPr lang="fr-FR"/>
              <a:t>Arrière-plan</a:t>
            </a:r>
          </a:p>
          <a:p>
            <a:pPr rtl="0"/>
            <a:r>
              <a:rPr lang="fr-FR"/>
              <a:t>Questions en petits groupes</a:t>
            </a:r>
          </a:p>
          <a:p>
            <a:pPr rtl="0"/>
            <a:r>
              <a:rPr lang="fr-FR"/>
              <a:t>Hypothèse</a:t>
            </a:r>
          </a:p>
          <a:p>
            <a:pPr rtl="0"/>
            <a:r>
              <a:rPr lang="fr-FR"/>
              <a:t>Création de produits de qualité</a:t>
            </a:r>
          </a:p>
          <a:p>
            <a:pPr rtl="0"/>
            <a:r>
              <a:rPr lang="fr-FR"/>
              <a:t>Comparaison de Contoso à la concurrence</a:t>
            </a:r>
          </a:p>
          <a:p>
            <a:pPr rtl="0"/>
            <a:r>
              <a:rPr lang="fr-FR"/>
              <a:t>Histoire</a:t>
            </a:r>
          </a:p>
          <a:p>
            <a:pPr rtl="0"/>
            <a:r>
              <a:rPr lang="fr-FR"/>
              <a:t>L’essentiel à retenir</a:t>
            </a:r>
          </a:p>
          <a:p>
            <a:pPr rtl="0"/>
            <a:r>
              <a:rPr lang="fr-FR"/>
              <a:t>Conseils pour les entreprises</a:t>
            </a:r>
          </a:p>
          <a:p>
            <a:pPr rtl="0"/>
            <a:r>
              <a:rPr lang="fr-FR"/>
              <a:t>Appel à l’action</a:t>
            </a:r>
          </a:p>
        </p:txBody>
      </p:sp>
      <p:cxnSp>
        <p:nvCxnSpPr>
          <p:cNvPr id="9" name="Connecteur droit 8">
            <a:extLst>
              <a:ext uri="{FF2B5EF4-FFF2-40B4-BE49-F238E27FC236}">
                <a16:creationId xmlns:a16="http://schemas.microsoft.com/office/drawing/2014/main" id="{E1DA684F-F04D-4BEA-9DE7-266132513CF7}"/>
              </a:ext>
              <a:ext uri="{C183D7F6-B498-43B3-948B-1728B52AA6E4}">
                <adec:decorative xmlns:adec="http://schemas.microsoft.com/office/drawing/2017/decorative" val="1"/>
              </a:ext>
            </a:extLst>
          </p:cNvPr>
          <p:cNvCxnSpPr>
            <a:cxnSpLocks/>
          </p:cNvCxnSpPr>
          <p:nvPr/>
        </p:nvCxnSpPr>
        <p:spPr>
          <a:xfrm>
            <a:off x="1005398" y="1874520"/>
            <a:ext cx="2860705"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681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2DCC9C-7429-45B0-8103-C0D206342BE7}"/>
              </a:ext>
            </a:extLst>
          </p:cNvPr>
          <p:cNvSpPr>
            <a:spLocks noGrp="1"/>
          </p:cNvSpPr>
          <p:nvPr>
            <p:ph type="title"/>
          </p:nvPr>
        </p:nvSpPr>
        <p:spPr>
          <a:xfrm>
            <a:off x="960120" y="960120"/>
            <a:ext cx="4645152" cy="914400"/>
          </a:xfrm>
        </p:spPr>
        <p:txBody>
          <a:bodyPr rtlCol="0">
            <a:normAutofit fontScale="90000"/>
          </a:bodyPr>
          <a:lstStyle/>
          <a:p>
            <a:pPr rtl="0"/>
            <a:r>
              <a:rPr lang="fr-FR"/>
              <a:t>Introduction du présentateur</a:t>
            </a:r>
          </a:p>
        </p:txBody>
      </p:sp>
      <p:sp>
        <p:nvSpPr>
          <p:cNvPr id="3" name="Espace réservé du contenu 2">
            <a:extLst>
              <a:ext uri="{FF2B5EF4-FFF2-40B4-BE49-F238E27FC236}">
                <a16:creationId xmlns:a16="http://schemas.microsoft.com/office/drawing/2014/main" id="{02DFCE27-D56E-4D7D-9A28-3C699A6B64C9}"/>
              </a:ext>
            </a:extLst>
          </p:cNvPr>
          <p:cNvSpPr>
            <a:spLocks noGrp="1"/>
          </p:cNvSpPr>
          <p:nvPr>
            <p:ph idx="1"/>
          </p:nvPr>
        </p:nvSpPr>
        <p:spPr>
          <a:xfrm>
            <a:off x="960120" y="3962399"/>
            <a:ext cx="4617720" cy="2103120"/>
          </a:xfrm>
        </p:spPr>
        <p:txBody>
          <a:bodyPr vert="horz" lIns="91440" tIns="45720" rIns="91440" bIns="45720" rtlCol="0" anchor="t">
            <a:normAutofit/>
          </a:bodyPr>
          <a:lstStyle/>
          <a:p>
            <a:pPr rtl="0"/>
            <a:r>
              <a:rPr lang="fr-FR"/>
              <a:t>Mirjam est PDG de Contoso, une entreprise qui crée une plateforme virtuelle permettant aux employés de se connecter les uns aux autres dans le monde entier. Le parcours de Mirjam, qui a obtenu un doctorat en théorie de la communication, l'a conduite à l'idée de Contoso et à la création d'un produit performant pour le secteur des technologies.</a:t>
            </a:r>
          </a:p>
        </p:txBody>
      </p:sp>
      <p:sp>
        <p:nvSpPr>
          <p:cNvPr id="34" name="Espace réservé du pied de page 33">
            <a:extLst>
              <a:ext uri="{FF2B5EF4-FFF2-40B4-BE49-F238E27FC236}">
                <a16:creationId xmlns:a16="http://schemas.microsoft.com/office/drawing/2014/main" id="{201C63C9-DA14-420C-BBAA-00D6ECAA4FEB}"/>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35" name="Espace réservé du numéro de diapositive 34">
            <a:extLst>
              <a:ext uri="{FF2B5EF4-FFF2-40B4-BE49-F238E27FC236}">
                <a16:creationId xmlns:a16="http://schemas.microsoft.com/office/drawing/2014/main" id="{8E1AC5C9-EB48-467F-A73C-3E2E0A794DE9}"/>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3</a:t>
            </a:fld>
            <a:endParaRPr lang="fr-FR"/>
          </a:p>
        </p:txBody>
      </p:sp>
      <p:pic>
        <p:nvPicPr>
          <p:cNvPr id="30" name="Espace réservé d’image 29" descr="membre de l’équipe&#10;">
            <a:extLst>
              <a:ext uri="{FF2B5EF4-FFF2-40B4-BE49-F238E27FC236}">
                <a16:creationId xmlns:a16="http://schemas.microsoft.com/office/drawing/2014/main" id="{D1187FF2-8FC3-4450-A220-12AA331F4B7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316571" y="777240"/>
            <a:ext cx="5029200" cy="5303520"/>
          </a:xfrm>
        </p:spPr>
      </p:pic>
      <p:sp>
        <p:nvSpPr>
          <p:cNvPr id="10" name="Espace réservé du texte 9">
            <a:extLst>
              <a:ext uri="{FF2B5EF4-FFF2-40B4-BE49-F238E27FC236}">
                <a16:creationId xmlns:a16="http://schemas.microsoft.com/office/drawing/2014/main" id="{A32E4DAB-1431-49AD-B20B-F0E932C75C07}"/>
              </a:ext>
            </a:extLst>
          </p:cNvPr>
          <p:cNvSpPr>
            <a:spLocks noGrp="1"/>
          </p:cNvSpPr>
          <p:nvPr>
            <p:ph type="body" sz="quarter" idx="14"/>
          </p:nvPr>
        </p:nvSpPr>
        <p:spPr>
          <a:xfrm>
            <a:off x="960120" y="3172968"/>
            <a:ext cx="4617720" cy="457200"/>
          </a:xfrm>
        </p:spPr>
        <p:txBody>
          <a:bodyPr rtlCol="0" anchor="ctr"/>
          <a:lstStyle/>
          <a:p>
            <a:pPr rtl="0"/>
            <a:r>
              <a:rPr lang="fr-FR"/>
              <a:t>MIRJAM NILSSON</a:t>
            </a:r>
          </a:p>
        </p:txBody>
      </p:sp>
    </p:spTree>
    <p:extLst>
      <p:ext uri="{BB962C8B-B14F-4D97-AF65-F5344CB8AC3E}">
        <p14:creationId xmlns:p14="http://schemas.microsoft.com/office/powerpoint/2010/main" val="305209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d’image 30" descr="photo d’un homme ajustant un nœud papillon">
            <a:extLst>
              <a:ext uri="{FF2B5EF4-FFF2-40B4-BE49-F238E27FC236}">
                <a16:creationId xmlns:a16="http://schemas.microsoft.com/office/drawing/2014/main" id="{2DE7EEDD-7A34-4798-BB47-E2ECC8E9001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588" y="0"/>
            <a:ext cx="12188825" cy="6858000"/>
          </a:xfrm>
        </p:spPr>
      </p:pic>
      <p:sp>
        <p:nvSpPr>
          <p:cNvPr id="49" name="Espace réservé du pied de page 48">
            <a:extLst>
              <a:ext uri="{FF2B5EF4-FFF2-40B4-BE49-F238E27FC236}">
                <a16:creationId xmlns:a16="http://schemas.microsoft.com/office/drawing/2014/main" id="{C258616B-F8D3-4DFF-90F3-7FA5FCBBDCF6}"/>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50" name="Espace réservé du numéro de diapositive 49">
            <a:extLst>
              <a:ext uri="{FF2B5EF4-FFF2-40B4-BE49-F238E27FC236}">
                <a16:creationId xmlns:a16="http://schemas.microsoft.com/office/drawing/2014/main" id="{3075AA35-B840-4333-BB28-D51EA90E2FF3}"/>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4</a:t>
            </a:fld>
            <a:endParaRPr lang="fr-FR"/>
          </a:p>
        </p:txBody>
      </p:sp>
      <p:sp>
        <p:nvSpPr>
          <p:cNvPr id="42" name="Rectangle 41">
            <a:extLst>
              <a:ext uri="{FF2B5EF4-FFF2-40B4-BE49-F238E27FC236}">
                <a16:creationId xmlns:a16="http://schemas.microsoft.com/office/drawing/2014/main" id="{443A58A5-9341-4510-9362-41E4208DF42E}"/>
              </a:ext>
              <a:ext uri="{C183D7F6-B498-43B3-948B-1728B52AA6E4}">
                <adec:decorative xmlns:adec="http://schemas.microsoft.com/office/drawing/2017/decorative" val="1"/>
              </a:ext>
            </a:extLst>
          </p:cNvPr>
          <p:cNvSpPr/>
          <p:nvPr/>
        </p:nvSpPr>
        <p:spPr>
          <a:xfrm>
            <a:off x="457200" y="685800"/>
            <a:ext cx="5486400" cy="5486400"/>
          </a:xfrm>
          <a:prstGeom prst="rect">
            <a:avLst/>
          </a:prstGeom>
          <a:solidFill>
            <a:schemeClr val="tx2">
              <a:lumMod val="20000"/>
              <a:lumOff val="80000"/>
              <a:alpha val="8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 name="Rectangle 3">
            <a:extLst>
              <a:ext uri="{FF2B5EF4-FFF2-40B4-BE49-F238E27FC236}">
                <a16:creationId xmlns:a16="http://schemas.microsoft.com/office/drawing/2014/main" id="{305CF152-7103-4B02-BAD1-A6874B7D8500}"/>
              </a:ext>
              <a:ext uri="{C183D7F6-B498-43B3-948B-1728B52AA6E4}">
                <adec:decorative xmlns:adec="http://schemas.microsoft.com/office/drawing/2017/decorative" val="1"/>
              </a:ext>
            </a:extLst>
          </p:cNvPr>
          <p:cNvSpPr/>
          <p:nvPr/>
        </p:nvSpPr>
        <p:spPr>
          <a:xfrm>
            <a:off x="571500" y="800100"/>
            <a:ext cx="5257800" cy="5257800"/>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cxnSp>
        <p:nvCxnSpPr>
          <p:cNvPr id="17" name="Connecteur droit 16">
            <a:extLst>
              <a:ext uri="{FF2B5EF4-FFF2-40B4-BE49-F238E27FC236}">
                <a16:creationId xmlns:a16="http://schemas.microsoft.com/office/drawing/2014/main" id="{0D294A10-6915-4D50-9FD0-965DEAC3533D}"/>
              </a:ext>
              <a:ext uri="{C183D7F6-B498-43B3-948B-1728B52AA6E4}">
                <adec:decorative xmlns:adec="http://schemas.microsoft.com/office/drawing/2017/decorative" val="1"/>
              </a:ext>
            </a:extLst>
          </p:cNvPr>
          <p:cNvCxnSpPr>
            <a:cxnSpLocks/>
          </p:cNvCxnSpPr>
          <p:nvPr/>
        </p:nvCxnSpPr>
        <p:spPr>
          <a:xfrm>
            <a:off x="2317889" y="2667159"/>
            <a:ext cx="1790700"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pic>
        <p:nvPicPr>
          <p:cNvPr id="10" name="Graphique 9">
            <a:extLst>
              <a:ext uri="{FF2B5EF4-FFF2-40B4-BE49-F238E27FC236}">
                <a16:creationId xmlns:a16="http://schemas.microsoft.com/office/drawing/2014/main" id="{B91A4467-D233-4FE7-929D-065BEC3BCC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91531" flipH="1">
            <a:off x="2743200" y="1881645"/>
            <a:ext cx="914400" cy="406100"/>
          </a:xfrm>
          <a:prstGeom prst="rect">
            <a:avLst/>
          </a:prstGeom>
        </p:spPr>
      </p:pic>
      <p:pic>
        <p:nvPicPr>
          <p:cNvPr id="11" name="Graphique 10">
            <a:extLst>
              <a:ext uri="{FF2B5EF4-FFF2-40B4-BE49-F238E27FC236}">
                <a16:creationId xmlns:a16="http://schemas.microsoft.com/office/drawing/2014/main" id="{35FE428D-576A-4441-AF4E-59563426752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91531" flipH="1">
            <a:off x="2743200" y="5254320"/>
            <a:ext cx="914400" cy="406100"/>
          </a:xfrm>
          <a:prstGeom prst="rect">
            <a:avLst/>
          </a:prstGeom>
        </p:spPr>
      </p:pic>
      <p:sp>
        <p:nvSpPr>
          <p:cNvPr id="2" name="Titre 1">
            <a:extLst>
              <a:ext uri="{FF2B5EF4-FFF2-40B4-BE49-F238E27FC236}">
                <a16:creationId xmlns:a16="http://schemas.microsoft.com/office/drawing/2014/main" id="{A29DE7F2-E890-4744-88DD-A75F5E300513}"/>
              </a:ext>
            </a:extLst>
          </p:cNvPr>
          <p:cNvSpPr>
            <a:spLocks noGrp="1"/>
          </p:cNvSpPr>
          <p:nvPr>
            <p:ph type="title"/>
          </p:nvPr>
        </p:nvSpPr>
        <p:spPr>
          <a:xfrm>
            <a:off x="1143000" y="960120"/>
            <a:ext cx="4114800" cy="914400"/>
          </a:xfrm>
        </p:spPr>
        <p:txBody>
          <a:bodyPr rtlCol="0" anchor="ctr" anchorCtr="0">
            <a:normAutofit/>
          </a:bodyPr>
          <a:lstStyle/>
          <a:p>
            <a:pPr rtl="0"/>
            <a:r>
              <a:rPr lang="fr-FR"/>
              <a:t>Cursus</a:t>
            </a:r>
          </a:p>
        </p:txBody>
      </p:sp>
      <p:sp>
        <p:nvSpPr>
          <p:cNvPr id="3" name="Espace réservé du texte 2">
            <a:extLst>
              <a:ext uri="{FF2B5EF4-FFF2-40B4-BE49-F238E27FC236}">
                <a16:creationId xmlns:a16="http://schemas.microsoft.com/office/drawing/2014/main" id="{6EDAC73C-E6A4-453D-B11A-1A391CDBFC6C}"/>
              </a:ext>
            </a:extLst>
          </p:cNvPr>
          <p:cNvSpPr>
            <a:spLocks noGrp="1"/>
          </p:cNvSpPr>
          <p:nvPr>
            <p:ph type="body" idx="1"/>
          </p:nvPr>
        </p:nvSpPr>
        <p:spPr>
          <a:xfrm>
            <a:off x="1371600" y="3136392"/>
            <a:ext cx="3657600" cy="1627632"/>
          </a:xfrm>
        </p:spPr>
        <p:txBody>
          <a:bodyPr vert="horz" lIns="91440" tIns="45720" rIns="91440" bIns="45720" rtlCol="0" anchor="t">
            <a:normAutofit fontScale="85000" lnSpcReduction="10000"/>
          </a:bodyPr>
          <a:lstStyle/>
          <a:p>
            <a:pPr rtl="0"/>
            <a:r>
              <a:rPr lang="fr-FR"/>
              <a:t>Lorsqu'elle était lycéenne, l'intérêt de Mirjam pour la langue des signes américaine a suscité son désir d'étudier la communication, ce qui l'a amenée à s'intéresser à la technologie et à la manière dont elle améliore la communication.</a:t>
            </a:r>
          </a:p>
          <a:p>
            <a:pPr rtl="0"/>
            <a:endParaRPr lang="fr-FR"/>
          </a:p>
        </p:txBody>
      </p:sp>
      <p:cxnSp>
        <p:nvCxnSpPr>
          <p:cNvPr id="18" name="Connecteur droit 17">
            <a:extLst>
              <a:ext uri="{FF2B5EF4-FFF2-40B4-BE49-F238E27FC236}">
                <a16:creationId xmlns:a16="http://schemas.microsoft.com/office/drawing/2014/main" id="{0A1909CD-35D4-4769-B414-02C6C4E08039}"/>
              </a:ext>
              <a:ext uri="{C183D7F6-B498-43B3-948B-1728B52AA6E4}">
                <adec:decorative xmlns:adec="http://schemas.microsoft.com/office/drawing/2017/decorative" val="1"/>
              </a:ext>
            </a:extLst>
          </p:cNvPr>
          <p:cNvCxnSpPr>
            <a:cxnSpLocks/>
          </p:cNvCxnSpPr>
          <p:nvPr/>
        </p:nvCxnSpPr>
        <p:spPr>
          <a:xfrm>
            <a:off x="2305050" y="4969267"/>
            <a:ext cx="1790700"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898768"/>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E1C88-627C-4655-A4FB-0BB02EDB078A}"/>
              </a:ext>
            </a:extLst>
          </p:cNvPr>
          <p:cNvSpPr>
            <a:spLocks noGrp="1"/>
          </p:cNvSpPr>
          <p:nvPr>
            <p:ph type="title"/>
          </p:nvPr>
        </p:nvSpPr>
        <p:spPr>
          <a:xfrm>
            <a:off x="6448508" y="960120"/>
            <a:ext cx="4905292" cy="914400"/>
          </a:xfrm>
        </p:spPr>
        <p:txBody>
          <a:bodyPr rtlCol="0">
            <a:normAutofit fontScale="90000"/>
          </a:bodyPr>
          <a:lstStyle/>
          <a:p>
            <a:pPr rtl="0"/>
            <a:r>
              <a:rPr lang="fr-FR"/>
              <a:t>Questions en petits groupes</a:t>
            </a:r>
          </a:p>
        </p:txBody>
      </p:sp>
      <p:pic>
        <p:nvPicPr>
          <p:cNvPr id="22" name="Espace réservé d’image 21" descr="photo d'une mallette en cuir sur du papier">
            <a:extLst>
              <a:ext uri="{FF2B5EF4-FFF2-40B4-BE49-F238E27FC236}">
                <a16:creationId xmlns:a16="http://schemas.microsoft.com/office/drawing/2014/main" id="{9BB8380F-188A-4DC8-B077-086DB453A45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77824" y="914400"/>
            <a:ext cx="5212080" cy="5029200"/>
          </a:xfrm>
        </p:spPr>
      </p:pic>
      <p:sp>
        <p:nvSpPr>
          <p:cNvPr id="7" name="Espace réservé du texte 6">
            <a:extLst>
              <a:ext uri="{FF2B5EF4-FFF2-40B4-BE49-F238E27FC236}">
                <a16:creationId xmlns:a16="http://schemas.microsoft.com/office/drawing/2014/main" id="{2811FAA7-9E3D-4BBE-9F3F-1E7B751EC37B}"/>
              </a:ext>
            </a:extLst>
          </p:cNvPr>
          <p:cNvSpPr>
            <a:spLocks noGrp="1"/>
          </p:cNvSpPr>
          <p:nvPr>
            <p:ph type="body" sz="quarter" idx="14"/>
          </p:nvPr>
        </p:nvSpPr>
        <p:spPr>
          <a:xfrm>
            <a:off x="6586071" y="2779776"/>
            <a:ext cx="1002593" cy="655984"/>
          </a:xfrm>
        </p:spPr>
        <p:txBody>
          <a:bodyPr rtlCol="0" anchor="ctr" anchorCtr="0">
            <a:normAutofit/>
          </a:bodyPr>
          <a:lstStyle/>
          <a:p>
            <a:pPr rtl="0"/>
            <a:r>
              <a:rPr lang="fr-FR"/>
              <a:t>Non. </a:t>
            </a:r>
          </a:p>
        </p:txBody>
      </p:sp>
      <p:sp>
        <p:nvSpPr>
          <p:cNvPr id="21" name="Espace réservé du texte 20">
            <a:extLst>
              <a:ext uri="{FF2B5EF4-FFF2-40B4-BE49-F238E27FC236}">
                <a16:creationId xmlns:a16="http://schemas.microsoft.com/office/drawing/2014/main" id="{4D84C676-A4BA-450B-9468-E9C3160C2D53}"/>
              </a:ext>
            </a:extLst>
          </p:cNvPr>
          <p:cNvSpPr>
            <a:spLocks noGrp="1"/>
          </p:cNvSpPr>
          <p:nvPr>
            <p:ph type="body" sz="quarter" idx="20"/>
          </p:nvPr>
        </p:nvSpPr>
        <p:spPr>
          <a:xfrm>
            <a:off x="7452110" y="2788920"/>
            <a:ext cx="731520" cy="731520"/>
          </a:xfrm>
        </p:spPr>
        <p:txBody>
          <a:bodyPr rtlCol="0">
            <a:normAutofit fontScale="92500" lnSpcReduction="20000"/>
          </a:bodyPr>
          <a:lstStyle/>
          <a:p>
            <a:pPr rtl="0"/>
            <a:r>
              <a:rPr lang="fr-FR"/>
              <a:t>1</a:t>
            </a:r>
          </a:p>
        </p:txBody>
      </p:sp>
      <p:sp>
        <p:nvSpPr>
          <p:cNvPr id="3" name="Espace réservé du contenu 2">
            <a:extLst>
              <a:ext uri="{FF2B5EF4-FFF2-40B4-BE49-F238E27FC236}">
                <a16:creationId xmlns:a16="http://schemas.microsoft.com/office/drawing/2014/main" id="{033634FE-ADF0-4BC3-A0A9-447EA9DD096B}"/>
              </a:ext>
            </a:extLst>
          </p:cNvPr>
          <p:cNvSpPr>
            <a:spLocks noGrp="1"/>
          </p:cNvSpPr>
          <p:nvPr>
            <p:ph idx="1"/>
          </p:nvPr>
        </p:nvSpPr>
        <p:spPr>
          <a:xfrm>
            <a:off x="8312070" y="2688336"/>
            <a:ext cx="2862072" cy="713232"/>
          </a:xfrm>
        </p:spPr>
        <p:txBody>
          <a:bodyPr vert="horz" lIns="91440" tIns="45720" rIns="91440" bIns="45720" rtlCol="0" anchor="ctr">
            <a:normAutofit/>
          </a:bodyPr>
          <a:lstStyle/>
          <a:p>
            <a:pPr lvl="0" rtl="0"/>
            <a:r>
              <a:rPr lang="fr-FR"/>
              <a:t>Comment définir la communication ?</a:t>
            </a:r>
          </a:p>
        </p:txBody>
      </p:sp>
      <p:sp>
        <p:nvSpPr>
          <p:cNvPr id="23" name="Espace réservé du texte 22">
            <a:extLst>
              <a:ext uri="{FF2B5EF4-FFF2-40B4-BE49-F238E27FC236}">
                <a16:creationId xmlns:a16="http://schemas.microsoft.com/office/drawing/2014/main" id="{6AFD16F2-6DCA-49D7-BD51-D67DEE6F6DB0}"/>
              </a:ext>
            </a:extLst>
          </p:cNvPr>
          <p:cNvSpPr>
            <a:spLocks noGrp="1"/>
          </p:cNvSpPr>
          <p:nvPr>
            <p:ph type="body" sz="quarter" idx="21"/>
          </p:nvPr>
        </p:nvSpPr>
        <p:spPr>
          <a:xfrm>
            <a:off x="6586071" y="3840480"/>
            <a:ext cx="1002593" cy="655984"/>
          </a:xfrm>
        </p:spPr>
        <p:txBody>
          <a:bodyPr rtlCol="0"/>
          <a:lstStyle/>
          <a:p>
            <a:pPr rtl="0"/>
            <a:r>
              <a:rPr lang="fr-FR"/>
              <a:t>Non.</a:t>
            </a:r>
          </a:p>
        </p:txBody>
      </p:sp>
      <p:sp>
        <p:nvSpPr>
          <p:cNvPr id="25" name="Espace réservé du texte 24">
            <a:extLst>
              <a:ext uri="{FF2B5EF4-FFF2-40B4-BE49-F238E27FC236}">
                <a16:creationId xmlns:a16="http://schemas.microsoft.com/office/drawing/2014/main" id="{39719E28-75A6-4B39-9C79-6B367C7C1B63}"/>
              </a:ext>
            </a:extLst>
          </p:cNvPr>
          <p:cNvSpPr>
            <a:spLocks noGrp="1"/>
          </p:cNvSpPr>
          <p:nvPr>
            <p:ph type="body" sz="quarter" idx="22"/>
          </p:nvPr>
        </p:nvSpPr>
        <p:spPr>
          <a:xfrm>
            <a:off x="7452110" y="3950208"/>
            <a:ext cx="731520" cy="731520"/>
          </a:xfrm>
        </p:spPr>
        <p:txBody>
          <a:bodyPr rtlCol="0">
            <a:normAutofit fontScale="92500" lnSpcReduction="20000"/>
          </a:bodyPr>
          <a:lstStyle/>
          <a:p>
            <a:pPr rtl="0"/>
            <a:r>
              <a:rPr lang="fr-FR"/>
              <a:t>2</a:t>
            </a:r>
          </a:p>
        </p:txBody>
      </p:sp>
      <p:sp>
        <p:nvSpPr>
          <p:cNvPr id="6" name="Espace réservé du contenu 5">
            <a:extLst>
              <a:ext uri="{FF2B5EF4-FFF2-40B4-BE49-F238E27FC236}">
                <a16:creationId xmlns:a16="http://schemas.microsoft.com/office/drawing/2014/main" id="{696C0C27-39E8-4EA8-BD16-8BFF99535742}"/>
              </a:ext>
            </a:extLst>
          </p:cNvPr>
          <p:cNvSpPr>
            <a:spLocks noGrp="1"/>
          </p:cNvSpPr>
          <p:nvPr>
            <p:ph idx="15"/>
          </p:nvPr>
        </p:nvSpPr>
        <p:spPr>
          <a:xfrm>
            <a:off x="8312070" y="3849624"/>
            <a:ext cx="2862072" cy="731520"/>
          </a:xfrm>
        </p:spPr>
        <p:txBody>
          <a:bodyPr rtlCol="0" anchor="ctr">
            <a:noAutofit/>
          </a:bodyPr>
          <a:lstStyle/>
          <a:p>
            <a:pPr rtl="0"/>
            <a:r>
              <a:rPr lang="fr-FR"/>
              <a:t>Pensez-vous que la technologie a aidé ou empêché notre capacité à communiquer entre nous ?</a:t>
            </a:r>
          </a:p>
        </p:txBody>
      </p:sp>
      <p:sp>
        <p:nvSpPr>
          <p:cNvPr id="26" name="Espace réservé du texte 25">
            <a:extLst>
              <a:ext uri="{FF2B5EF4-FFF2-40B4-BE49-F238E27FC236}">
                <a16:creationId xmlns:a16="http://schemas.microsoft.com/office/drawing/2014/main" id="{F336E1FC-825E-4FF9-82FF-82C9BC036859}"/>
              </a:ext>
            </a:extLst>
          </p:cNvPr>
          <p:cNvSpPr>
            <a:spLocks noGrp="1"/>
          </p:cNvSpPr>
          <p:nvPr>
            <p:ph type="body" sz="quarter" idx="23"/>
          </p:nvPr>
        </p:nvSpPr>
        <p:spPr>
          <a:xfrm>
            <a:off x="6594617" y="4983480"/>
            <a:ext cx="1002593" cy="655984"/>
          </a:xfrm>
        </p:spPr>
        <p:txBody>
          <a:bodyPr rtlCol="0"/>
          <a:lstStyle/>
          <a:p>
            <a:pPr rtl="0"/>
            <a:r>
              <a:rPr lang="fr-FR"/>
              <a:t>Non.</a:t>
            </a:r>
          </a:p>
        </p:txBody>
      </p:sp>
      <p:sp>
        <p:nvSpPr>
          <p:cNvPr id="27" name="Espace réservé du texte 26">
            <a:extLst>
              <a:ext uri="{FF2B5EF4-FFF2-40B4-BE49-F238E27FC236}">
                <a16:creationId xmlns:a16="http://schemas.microsoft.com/office/drawing/2014/main" id="{D6588642-F609-4388-A2C8-E3B6ADD69EE6}"/>
              </a:ext>
            </a:extLst>
          </p:cNvPr>
          <p:cNvSpPr>
            <a:spLocks noGrp="1"/>
          </p:cNvSpPr>
          <p:nvPr>
            <p:ph type="body" sz="quarter" idx="24"/>
          </p:nvPr>
        </p:nvSpPr>
        <p:spPr>
          <a:xfrm>
            <a:off x="7452110" y="5111496"/>
            <a:ext cx="731520" cy="731520"/>
          </a:xfrm>
        </p:spPr>
        <p:txBody>
          <a:bodyPr rtlCol="0">
            <a:normAutofit fontScale="92500" lnSpcReduction="20000"/>
          </a:bodyPr>
          <a:lstStyle/>
          <a:p>
            <a:pPr rtl="0"/>
            <a:r>
              <a:rPr lang="fr-FR"/>
              <a:t>3</a:t>
            </a:r>
          </a:p>
        </p:txBody>
      </p:sp>
      <p:sp>
        <p:nvSpPr>
          <p:cNvPr id="8" name="Espace réservé du contenu 7">
            <a:extLst>
              <a:ext uri="{FF2B5EF4-FFF2-40B4-BE49-F238E27FC236}">
                <a16:creationId xmlns:a16="http://schemas.microsoft.com/office/drawing/2014/main" id="{E1D9D6BE-B574-4D69-8E13-B6B4E5520BCA}"/>
              </a:ext>
            </a:extLst>
          </p:cNvPr>
          <p:cNvSpPr>
            <a:spLocks noGrp="1"/>
          </p:cNvSpPr>
          <p:nvPr>
            <p:ph idx="17"/>
          </p:nvPr>
        </p:nvSpPr>
        <p:spPr>
          <a:xfrm>
            <a:off x="8312070" y="4992624"/>
            <a:ext cx="2862072" cy="749808"/>
          </a:xfrm>
        </p:spPr>
        <p:txBody>
          <a:bodyPr rtlCol="0" anchor="ctr">
            <a:normAutofit/>
          </a:bodyPr>
          <a:lstStyle/>
          <a:p>
            <a:pPr rtl="0"/>
            <a:r>
              <a:rPr lang="fr-FR"/>
              <a:t>Partagez vos réponses les uns avec les autres.</a:t>
            </a:r>
          </a:p>
        </p:txBody>
      </p:sp>
      <p:sp>
        <p:nvSpPr>
          <p:cNvPr id="30" name="Espace réservé du pied de page 29">
            <a:extLst>
              <a:ext uri="{FF2B5EF4-FFF2-40B4-BE49-F238E27FC236}">
                <a16:creationId xmlns:a16="http://schemas.microsoft.com/office/drawing/2014/main" id="{67EF7D2C-A458-4F44-81F8-167ACE8B9509}"/>
              </a:ext>
            </a:extLst>
          </p:cNvPr>
          <p:cNvSpPr>
            <a:spLocks noGrp="1"/>
          </p:cNvSpPr>
          <p:nvPr>
            <p:ph type="ftr" sz="quarter" idx="11"/>
          </p:nvPr>
        </p:nvSpPr>
        <p:spPr>
          <a:xfrm>
            <a:off x="4038600" y="6488702"/>
            <a:ext cx="4114800" cy="182880"/>
          </a:xfrm>
        </p:spPr>
        <p:txBody>
          <a:bodyPr rtlCol="0" anchor="b" anchorCtr="0"/>
          <a:lstStyle/>
          <a:p>
            <a:pPr rtl="0"/>
            <a:r>
              <a:rPr lang="fr-FR"/>
              <a:t>PRÉSENTATION POUR CONFÉRENCE</a:t>
            </a:r>
          </a:p>
        </p:txBody>
      </p:sp>
      <p:sp>
        <p:nvSpPr>
          <p:cNvPr id="31" name="Espace réservé du numéro de diapositive 30">
            <a:extLst>
              <a:ext uri="{FF2B5EF4-FFF2-40B4-BE49-F238E27FC236}">
                <a16:creationId xmlns:a16="http://schemas.microsoft.com/office/drawing/2014/main" id="{35A853E8-9F16-4261-B2C9-96AD39659595}"/>
              </a:ext>
            </a:extLst>
          </p:cNvPr>
          <p:cNvSpPr>
            <a:spLocks noGrp="1"/>
          </p:cNvSpPr>
          <p:nvPr>
            <p:ph type="sldNum" sz="quarter" idx="12"/>
          </p:nvPr>
        </p:nvSpPr>
        <p:spPr>
          <a:xfrm>
            <a:off x="8997696" y="6488702"/>
            <a:ext cx="2743200" cy="182880"/>
          </a:xfrm>
        </p:spPr>
        <p:txBody>
          <a:bodyPr rtlCol="0" anchor="b" anchorCtr="0"/>
          <a:lstStyle/>
          <a:p>
            <a:pPr rtl="0"/>
            <a:fld id="{B5CEABB6-07DC-46E8-9B57-56EC44A396E5}" type="slidenum">
              <a:rPr lang="fr-FR" smtClean="0"/>
              <a:pPr/>
              <a:t>5</a:t>
            </a:fld>
            <a:endParaRPr lang="fr-FR"/>
          </a:p>
        </p:txBody>
      </p:sp>
    </p:spTree>
    <p:extLst>
      <p:ext uri="{BB962C8B-B14F-4D97-AF65-F5344CB8AC3E}">
        <p14:creationId xmlns:p14="http://schemas.microsoft.com/office/powerpoint/2010/main" val="3078356834"/>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image 7" descr="gros plan d’un canapé en cuir&#10;">
            <a:extLst>
              <a:ext uri="{FF2B5EF4-FFF2-40B4-BE49-F238E27FC236}">
                <a16:creationId xmlns:a16="http://schemas.microsoft.com/office/drawing/2014/main" id="{9AF1727E-E901-4292-931B-CD986A1593DB}"/>
              </a:ext>
            </a:extLst>
          </p:cNvPr>
          <p:cNvPicPr>
            <a:picLocks noGrp="1" noChangeAspect="1"/>
          </p:cNvPicPr>
          <p:nvPr>
            <p:ph type="pic" sz="quarter" idx="14"/>
          </p:nvPr>
        </p:nvPicPr>
        <p:blipFill rotWithShape="1">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1524" y="0"/>
            <a:ext cx="12188952" cy="6858000"/>
          </a:xfrm>
        </p:spPr>
      </p:pic>
      <p:sp>
        <p:nvSpPr>
          <p:cNvPr id="2" name="Titre 1">
            <a:extLst>
              <a:ext uri="{FF2B5EF4-FFF2-40B4-BE49-F238E27FC236}">
                <a16:creationId xmlns:a16="http://schemas.microsoft.com/office/drawing/2014/main" id="{A106B2E4-7115-4A6C-B218-5316CEB06D2F}"/>
              </a:ext>
            </a:extLst>
          </p:cNvPr>
          <p:cNvSpPr>
            <a:spLocks noGrp="1"/>
          </p:cNvSpPr>
          <p:nvPr>
            <p:ph type="title"/>
          </p:nvPr>
        </p:nvSpPr>
        <p:spPr>
          <a:xfrm>
            <a:off x="609600" y="914400"/>
            <a:ext cx="10972800" cy="5029200"/>
          </a:xfrm>
        </p:spPr>
        <p:txBody>
          <a:bodyPr rtlCol="0">
            <a:normAutofit/>
          </a:bodyPr>
          <a:lstStyle/>
          <a:p>
            <a:pPr rtl="0"/>
            <a:r>
              <a:rPr lang="fr-FR"/>
              <a:t>« Si vous pouvez filmer une idée dans votre esprit, suivez cette idée de film vue par vue, scène par scène. Cette idée vaut la peine d’être concrétisée. ». </a:t>
            </a:r>
          </a:p>
        </p:txBody>
      </p:sp>
      <p:sp>
        <p:nvSpPr>
          <p:cNvPr id="3" name="Espace réservé du texte 2">
            <a:extLst>
              <a:ext uri="{FF2B5EF4-FFF2-40B4-BE49-F238E27FC236}">
                <a16:creationId xmlns:a16="http://schemas.microsoft.com/office/drawing/2014/main" id="{D7F87984-91C7-477D-977B-F8ABF9689B9E}"/>
              </a:ext>
            </a:extLst>
          </p:cNvPr>
          <p:cNvSpPr>
            <a:spLocks noGrp="1"/>
          </p:cNvSpPr>
          <p:nvPr>
            <p:ph type="body" idx="1"/>
          </p:nvPr>
        </p:nvSpPr>
        <p:spPr>
          <a:xfrm>
            <a:off x="1066800" y="4589463"/>
            <a:ext cx="10058400" cy="585216"/>
          </a:xfrm>
        </p:spPr>
        <p:txBody>
          <a:bodyPr rtlCol="0" anchor="t">
            <a:normAutofit/>
          </a:bodyPr>
          <a:lstStyle/>
          <a:p>
            <a:pPr rtl="0"/>
            <a:r>
              <a:rPr lang="fr-FR"/>
              <a:t>Craig Mapp</a:t>
            </a:r>
          </a:p>
          <a:p>
            <a:pPr rtl="0"/>
            <a:endParaRPr lang="fr-FR"/>
          </a:p>
        </p:txBody>
      </p:sp>
      <p:sp>
        <p:nvSpPr>
          <p:cNvPr id="11" name="Espace réservé du pied de page 10">
            <a:extLst>
              <a:ext uri="{FF2B5EF4-FFF2-40B4-BE49-F238E27FC236}">
                <a16:creationId xmlns:a16="http://schemas.microsoft.com/office/drawing/2014/main" id="{F6958328-9D7A-4E97-B660-2EA8E225BB56}"/>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12" name="Espace réservé du numéro de diapositive 11">
            <a:extLst>
              <a:ext uri="{FF2B5EF4-FFF2-40B4-BE49-F238E27FC236}">
                <a16:creationId xmlns:a16="http://schemas.microsoft.com/office/drawing/2014/main" id="{D157F2A6-704B-4DB8-984A-0A60B39D42AF}"/>
              </a:ext>
            </a:extLst>
          </p:cNvPr>
          <p:cNvSpPr>
            <a:spLocks noGrp="1"/>
          </p:cNvSpPr>
          <p:nvPr>
            <p:ph type="sldNum" sz="quarter" idx="12"/>
          </p:nvPr>
        </p:nvSpPr>
        <p:spPr>
          <a:xfrm>
            <a:off x="8995608" y="6488702"/>
            <a:ext cx="2743200" cy="182880"/>
          </a:xfrm>
        </p:spPr>
        <p:txBody>
          <a:bodyPr rtlCol="0"/>
          <a:lstStyle/>
          <a:p>
            <a:pPr rtl="0"/>
            <a:fld id="{B5CEABB6-07DC-46E8-9B57-56EC44A396E5}" type="slidenum">
              <a:rPr lang="fr-FR" smtClean="0"/>
              <a:pPr/>
              <a:t>6</a:t>
            </a:fld>
            <a:endParaRPr lang="fr-FR"/>
          </a:p>
        </p:txBody>
      </p:sp>
    </p:spTree>
    <p:extLst>
      <p:ext uri="{BB962C8B-B14F-4D97-AF65-F5344CB8AC3E}">
        <p14:creationId xmlns:p14="http://schemas.microsoft.com/office/powerpoint/2010/main" val="212767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image 9" descr="photo rapprochée de la poignée d'une mallette en cuir&#10;">
            <a:extLst>
              <a:ext uri="{FF2B5EF4-FFF2-40B4-BE49-F238E27FC236}">
                <a16:creationId xmlns:a16="http://schemas.microsoft.com/office/drawing/2014/main" id="{4F7633EB-BCAC-40D5-B7D8-3B7F0773E1EC}"/>
              </a:ext>
            </a:extLst>
          </p:cNvPr>
          <p:cNvPicPr>
            <a:picLocks noGrp="1" noChangeAspect="1"/>
          </p:cNvPicPr>
          <p:nvPr>
            <p:ph type="pic" sz="quarter" idx="14"/>
          </p:nvPr>
        </p:nvPicPr>
        <p:blipFill rotWithShape="1">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p:blipFill>
        <p:spPr>
          <a:xfrm>
            <a:off x="1524" y="0"/>
            <a:ext cx="12188952" cy="6858000"/>
          </a:xfrm>
        </p:spPr>
      </p:pic>
      <p:sp>
        <p:nvSpPr>
          <p:cNvPr id="12" name="Rectangle 11">
            <a:extLst>
              <a:ext uri="{FF2B5EF4-FFF2-40B4-BE49-F238E27FC236}">
                <a16:creationId xmlns:a16="http://schemas.microsoft.com/office/drawing/2014/main" id="{09377A72-C52E-43E3-BAE5-A220E2470A04}"/>
              </a:ext>
              <a:ext uri="{C183D7F6-B498-43B3-948B-1728B52AA6E4}">
                <adec:decorative xmlns:adec="http://schemas.microsoft.com/office/drawing/2017/decorative" val="1"/>
              </a:ext>
            </a:extLst>
          </p:cNvPr>
          <p:cNvSpPr/>
          <p:nvPr/>
        </p:nvSpPr>
        <p:spPr>
          <a:xfrm>
            <a:off x="3810000" y="692624"/>
            <a:ext cx="4572000" cy="5486400"/>
          </a:xfrm>
          <a:prstGeom prst="rect">
            <a:avLst/>
          </a:prstGeom>
          <a:solidFill>
            <a:schemeClr val="tx1">
              <a:alpha val="5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 name="Titre 1">
            <a:extLst>
              <a:ext uri="{FF2B5EF4-FFF2-40B4-BE49-F238E27FC236}">
                <a16:creationId xmlns:a16="http://schemas.microsoft.com/office/drawing/2014/main" id="{D2D07C42-2E7B-40D1-A2FD-075F7DB39973}"/>
              </a:ext>
            </a:extLst>
          </p:cNvPr>
          <p:cNvSpPr>
            <a:spLocks noGrp="1"/>
          </p:cNvSpPr>
          <p:nvPr>
            <p:ph type="title"/>
          </p:nvPr>
        </p:nvSpPr>
        <p:spPr>
          <a:xfrm>
            <a:off x="4270248" y="1280338"/>
            <a:ext cx="3657600" cy="914400"/>
          </a:xfrm>
        </p:spPr>
        <p:txBody>
          <a:bodyPr rtlCol="0"/>
          <a:lstStyle/>
          <a:p>
            <a:pPr rtl="0"/>
            <a:r>
              <a:rPr lang="fr-FR"/>
              <a:t>Hypothèse</a:t>
            </a:r>
          </a:p>
        </p:txBody>
      </p:sp>
      <p:sp>
        <p:nvSpPr>
          <p:cNvPr id="3" name="Espace réservé du texte 2">
            <a:extLst>
              <a:ext uri="{FF2B5EF4-FFF2-40B4-BE49-F238E27FC236}">
                <a16:creationId xmlns:a16="http://schemas.microsoft.com/office/drawing/2014/main" id="{9846EDBD-9882-4D3C-866D-07301A03447F}"/>
              </a:ext>
            </a:extLst>
          </p:cNvPr>
          <p:cNvSpPr>
            <a:spLocks noGrp="1"/>
          </p:cNvSpPr>
          <p:nvPr>
            <p:ph type="body" idx="1"/>
          </p:nvPr>
        </p:nvSpPr>
        <p:spPr>
          <a:xfrm>
            <a:off x="4270248" y="2642616"/>
            <a:ext cx="3657600" cy="1078992"/>
          </a:xfrm>
        </p:spPr>
        <p:txBody>
          <a:bodyPr rtlCol="0">
            <a:normAutofit fontScale="92500"/>
          </a:bodyPr>
          <a:lstStyle/>
          <a:p>
            <a:pPr rtl="0"/>
            <a:r>
              <a:rPr lang="fr-FR"/>
              <a:t>La technologie de Contoso aide les personnes et les entreprises à communiquer efficacement via un monde virtuel.</a:t>
            </a:r>
          </a:p>
          <a:p>
            <a:pPr rtl="0"/>
            <a:endParaRPr lang="fr-FR"/>
          </a:p>
        </p:txBody>
      </p:sp>
      <p:sp>
        <p:nvSpPr>
          <p:cNvPr id="4" name="Espace réservé du texte 3">
            <a:extLst>
              <a:ext uri="{FF2B5EF4-FFF2-40B4-BE49-F238E27FC236}">
                <a16:creationId xmlns:a16="http://schemas.microsoft.com/office/drawing/2014/main" id="{7E5C5EBD-4BF2-4C35-AAD4-FCA9EE59945A}"/>
              </a:ext>
            </a:extLst>
          </p:cNvPr>
          <p:cNvSpPr>
            <a:spLocks noGrp="1"/>
          </p:cNvSpPr>
          <p:nvPr>
            <p:ph type="body" sz="quarter" idx="3"/>
          </p:nvPr>
        </p:nvSpPr>
        <p:spPr>
          <a:xfrm>
            <a:off x="4270248" y="4318288"/>
            <a:ext cx="3657600" cy="822960"/>
          </a:xfrm>
        </p:spPr>
        <p:txBody>
          <a:bodyPr rtlCol="0">
            <a:normAutofit/>
          </a:bodyPr>
          <a:lstStyle/>
          <a:p>
            <a:pPr rtl="0"/>
            <a:r>
              <a:rPr lang="fr-FR"/>
              <a:t> La communication virtuelle sera plus courante dans les 5 prochaines années. </a:t>
            </a:r>
          </a:p>
          <a:p>
            <a:pPr rtl="0"/>
            <a:endParaRPr lang="fr-FR"/>
          </a:p>
        </p:txBody>
      </p:sp>
      <p:sp>
        <p:nvSpPr>
          <p:cNvPr id="24" name="Espace réservé du pied de page 23">
            <a:extLst>
              <a:ext uri="{FF2B5EF4-FFF2-40B4-BE49-F238E27FC236}">
                <a16:creationId xmlns:a16="http://schemas.microsoft.com/office/drawing/2014/main" id="{DB42389C-D50B-4ACA-A9CC-C77F458A3C8B}"/>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25" name="Espace réservé du numéro de diapositive 24">
            <a:extLst>
              <a:ext uri="{FF2B5EF4-FFF2-40B4-BE49-F238E27FC236}">
                <a16:creationId xmlns:a16="http://schemas.microsoft.com/office/drawing/2014/main" id="{CFC11051-0981-4D5A-96D3-DDDF51A46F5A}"/>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7</a:t>
            </a:fld>
            <a:endParaRPr lang="fr-FR"/>
          </a:p>
        </p:txBody>
      </p:sp>
      <p:cxnSp>
        <p:nvCxnSpPr>
          <p:cNvPr id="18" name="Connecteur droit 17">
            <a:extLst>
              <a:ext uri="{FF2B5EF4-FFF2-40B4-BE49-F238E27FC236}">
                <a16:creationId xmlns:a16="http://schemas.microsoft.com/office/drawing/2014/main" id="{D72A95B0-2788-4A22-891C-B367C2C5A1D4}"/>
              </a:ext>
              <a:ext uri="{C183D7F6-B498-43B3-948B-1728B52AA6E4}">
                <adec:decorative xmlns:adec="http://schemas.microsoft.com/office/drawing/2017/decorative" val="1"/>
              </a:ext>
            </a:extLst>
          </p:cNvPr>
          <p:cNvCxnSpPr>
            <a:cxnSpLocks/>
          </p:cNvCxnSpPr>
          <p:nvPr/>
        </p:nvCxnSpPr>
        <p:spPr>
          <a:xfrm>
            <a:off x="5867400" y="3930391"/>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A67CB7-DDDA-4B3F-84BF-A94B1E24A216}"/>
              </a:ext>
              <a:ext uri="{C183D7F6-B498-43B3-948B-1728B52AA6E4}">
                <adec:decorative xmlns:adec="http://schemas.microsoft.com/office/drawing/2017/decorative" val="1"/>
              </a:ext>
            </a:extLst>
          </p:cNvPr>
          <p:cNvSpPr/>
          <p:nvPr/>
        </p:nvSpPr>
        <p:spPr>
          <a:xfrm>
            <a:off x="3924300" y="800100"/>
            <a:ext cx="4343400" cy="52578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cxnSp>
        <p:nvCxnSpPr>
          <p:cNvPr id="48" name="Connecteur droit 47">
            <a:extLst>
              <a:ext uri="{FF2B5EF4-FFF2-40B4-BE49-F238E27FC236}">
                <a16:creationId xmlns:a16="http://schemas.microsoft.com/office/drawing/2014/main" id="{06154599-9C4F-4DFF-A891-4DFE58A6352A}"/>
              </a:ext>
              <a:ext uri="{C183D7F6-B498-43B3-948B-1728B52AA6E4}">
                <adec:decorative xmlns:adec="http://schemas.microsoft.com/office/drawing/2017/decorative" val="1"/>
              </a:ext>
            </a:extLst>
          </p:cNvPr>
          <p:cNvCxnSpPr>
            <a:cxnSpLocks/>
          </p:cNvCxnSpPr>
          <p:nvPr/>
        </p:nvCxnSpPr>
        <p:spPr>
          <a:xfrm rot="10800000">
            <a:off x="4718304" y="5228781"/>
            <a:ext cx="2743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1C14AB08-6B78-1B48-8C50-110B541B9799}"/>
              </a:ext>
              <a:ext uri="{C183D7F6-B498-43B3-948B-1728B52AA6E4}">
                <adec:decorative xmlns:adec="http://schemas.microsoft.com/office/drawing/2017/decorative" val="1"/>
              </a:ext>
            </a:extLst>
          </p:cNvPr>
          <p:cNvCxnSpPr>
            <a:cxnSpLocks/>
          </p:cNvCxnSpPr>
          <p:nvPr/>
        </p:nvCxnSpPr>
        <p:spPr>
          <a:xfrm rot="10800000">
            <a:off x="4718303" y="2381157"/>
            <a:ext cx="2743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47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lumMod val="1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D5B31B-E901-480D-92F5-D6FB76A25B7D}"/>
              </a:ext>
            </a:extLst>
          </p:cNvPr>
          <p:cNvSpPr>
            <a:spLocks noGrp="1"/>
          </p:cNvSpPr>
          <p:nvPr>
            <p:ph type="title"/>
          </p:nvPr>
        </p:nvSpPr>
        <p:spPr>
          <a:xfrm>
            <a:off x="6779514" y="958515"/>
            <a:ext cx="4398264" cy="914400"/>
          </a:xfrm>
        </p:spPr>
        <p:txBody>
          <a:bodyPr rtlCol="0">
            <a:normAutofit/>
          </a:bodyPr>
          <a:lstStyle/>
          <a:p>
            <a:pPr rtl="0"/>
            <a:r>
              <a:rPr lang="fr-FR"/>
              <a:t>Création de produits de qualité</a:t>
            </a:r>
          </a:p>
        </p:txBody>
      </p:sp>
      <p:pic>
        <p:nvPicPr>
          <p:cNvPr id="22" name="Espace réservé d’image 21" descr="photo d'un homme d'affaires regardant une maquette en bois&#10;">
            <a:extLst>
              <a:ext uri="{FF2B5EF4-FFF2-40B4-BE49-F238E27FC236}">
                <a16:creationId xmlns:a16="http://schemas.microsoft.com/office/drawing/2014/main" id="{349F6B94-9431-48F3-B3CF-6B3DFAE58BCB}"/>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
        <p:nvSpPr>
          <p:cNvPr id="3" name="Espace réservé du contenu 2">
            <a:extLst>
              <a:ext uri="{FF2B5EF4-FFF2-40B4-BE49-F238E27FC236}">
                <a16:creationId xmlns:a16="http://schemas.microsoft.com/office/drawing/2014/main" id="{EEF5B303-F387-4BA0-8784-0D2EA6A301C5}"/>
              </a:ext>
            </a:extLst>
          </p:cNvPr>
          <p:cNvSpPr>
            <a:spLocks noGrp="1"/>
          </p:cNvSpPr>
          <p:nvPr>
            <p:ph idx="1"/>
          </p:nvPr>
        </p:nvSpPr>
        <p:spPr>
          <a:xfrm>
            <a:off x="7104888" y="2816352"/>
            <a:ext cx="3749040" cy="640080"/>
          </a:xfrm>
        </p:spPr>
        <p:txBody>
          <a:bodyPr vert="horz" lIns="91440" tIns="45720" rIns="91440" bIns="45720" rtlCol="0" anchor="t">
            <a:normAutofit/>
          </a:bodyPr>
          <a:lstStyle/>
          <a:p>
            <a:pPr rtl="0"/>
            <a:r>
              <a:rPr lang="fr-FR"/>
              <a:t>Prendre des risques pour mener à bien l’innovation produit</a:t>
            </a:r>
          </a:p>
        </p:txBody>
      </p:sp>
      <p:sp>
        <p:nvSpPr>
          <p:cNvPr id="5" name="Espace réservé du contenu 4">
            <a:extLst>
              <a:ext uri="{FF2B5EF4-FFF2-40B4-BE49-F238E27FC236}">
                <a16:creationId xmlns:a16="http://schemas.microsoft.com/office/drawing/2014/main" id="{E8986CE4-B680-4DF1-AF9C-D55F13C6D77A}"/>
              </a:ext>
            </a:extLst>
          </p:cNvPr>
          <p:cNvSpPr>
            <a:spLocks noGrp="1"/>
          </p:cNvSpPr>
          <p:nvPr>
            <p:ph idx="15"/>
          </p:nvPr>
        </p:nvSpPr>
        <p:spPr>
          <a:xfrm>
            <a:off x="7104888" y="3922776"/>
            <a:ext cx="3749040" cy="640080"/>
          </a:xfrm>
        </p:spPr>
        <p:txBody>
          <a:bodyPr rtlCol="0">
            <a:normAutofit/>
          </a:bodyPr>
          <a:lstStyle/>
          <a:p>
            <a:pPr rtl="0"/>
            <a:r>
              <a:rPr lang="fr-FR"/>
              <a:t>Écoutez les clients et découvrez ce dont ils ont besoin</a:t>
            </a:r>
          </a:p>
        </p:txBody>
      </p:sp>
      <p:sp>
        <p:nvSpPr>
          <p:cNvPr id="6" name="Espace réservé du contenu 5">
            <a:extLst>
              <a:ext uri="{FF2B5EF4-FFF2-40B4-BE49-F238E27FC236}">
                <a16:creationId xmlns:a16="http://schemas.microsoft.com/office/drawing/2014/main" id="{655B4B7D-20BA-4D3E-A5D9-57D6210E278B}"/>
              </a:ext>
            </a:extLst>
          </p:cNvPr>
          <p:cNvSpPr>
            <a:spLocks noGrp="1"/>
          </p:cNvSpPr>
          <p:nvPr>
            <p:ph idx="16"/>
          </p:nvPr>
        </p:nvSpPr>
        <p:spPr>
          <a:xfrm>
            <a:off x="7104888" y="5084064"/>
            <a:ext cx="3749040" cy="640080"/>
          </a:xfrm>
        </p:spPr>
        <p:txBody>
          <a:bodyPr rtlCol="0">
            <a:normAutofit/>
          </a:bodyPr>
          <a:lstStyle/>
          <a:p>
            <a:pPr rtl="0"/>
            <a:r>
              <a:rPr lang="fr-FR"/>
              <a:t>Tester avec les clients jusqu’à ce que vous obteniez le bon produit</a:t>
            </a:r>
          </a:p>
        </p:txBody>
      </p:sp>
      <p:sp>
        <p:nvSpPr>
          <p:cNvPr id="42" name="Espace réservé du pied de page 41">
            <a:extLst>
              <a:ext uri="{FF2B5EF4-FFF2-40B4-BE49-F238E27FC236}">
                <a16:creationId xmlns:a16="http://schemas.microsoft.com/office/drawing/2014/main" id="{3D337A4D-A6ED-4B8B-9394-4306961CAA8B}"/>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43" name="Espace réservé du numéro de diapositive 42">
            <a:extLst>
              <a:ext uri="{FF2B5EF4-FFF2-40B4-BE49-F238E27FC236}">
                <a16:creationId xmlns:a16="http://schemas.microsoft.com/office/drawing/2014/main" id="{EEA2C936-F668-4877-A8B0-D11DBE3B4958}"/>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8</a:t>
            </a:fld>
            <a:endParaRPr lang="fr-FR"/>
          </a:p>
        </p:txBody>
      </p:sp>
      <p:sp>
        <p:nvSpPr>
          <p:cNvPr id="40" name="Rectangle 39">
            <a:extLst>
              <a:ext uri="{FF2B5EF4-FFF2-40B4-BE49-F238E27FC236}">
                <a16:creationId xmlns:a16="http://schemas.microsoft.com/office/drawing/2014/main" id="{2B9B5DD8-7B25-4160-9E2A-5F7F2E3C71F9}"/>
              </a:ext>
              <a:ext uri="{C183D7F6-B498-43B3-948B-1728B52AA6E4}">
                <adec:decorative xmlns:adec="http://schemas.microsoft.com/office/drawing/2017/decorative" val="1"/>
              </a:ext>
            </a:extLst>
          </p:cNvPr>
          <p:cNvSpPr/>
          <p:nvPr/>
        </p:nvSpPr>
        <p:spPr>
          <a:xfrm>
            <a:off x="458724" y="457200"/>
            <a:ext cx="11274552" cy="59436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Tree>
    <p:extLst>
      <p:ext uri="{BB962C8B-B14F-4D97-AF65-F5344CB8AC3E}">
        <p14:creationId xmlns:p14="http://schemas.microsoft.com/office/powerpoint/2010/main" val="8379304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Espace réservé d’image 12" descr="photo d’une réunion en cours&#10;">
            <a:extLst>
              <a:ext uri="{FF2B5EF4-FFF2-40B4-BE49-F238E27FC236}">
                <a16:creationId xmlns:a16="http://schemas.microsoft.com/office/drawing/2014/main" id="{4BA5FF67-CDC2-43D4-95CF-63F901ADC5F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88" y="0"/>
            <a:ext cx="12188825" cy="6858000"/>
          </a:xfrm>
        </p:spPr>
      </p:pic>
      <p:sp>
        <p:nvSpPr>
          <p:cNvPr id="14" name="Rectangle 13">
            <a:extLst>
              <a:ext uri="{FF2B5EF4-FFF2-40B4-BE49-F238E27FC236}">
                <a16:creationId xmlns:a16="http://schemas.microsoft.com/office/drawing/2014/main" id="{372E3734-7075-422A-B75E-10097393E4FE}"/>
              </a:ext>
              <a:ext uri="{C183D7F6-B498-43B3-948B-1728B52AA6E4}">
                <adec:decorative xmlns:adec="http://schemas.microsoft.com/office/drawing/2017/decorative" val="1"/>
              </a:ext>
            </a:extLst>
          </p:cNvPr>
          <p:cNvSpPr/>
          <p:nvPr/>
        </p:nvSpPr>
        <p:spPr>
          <a:xfrm>
            <a:off x="6243057" y="457200"/>
            <a:ext cx="5486400" cy="5943600"/>
          </a:xfrm>
          <a:prstGeom prst="rect">
            <a:avLst/>
          </a:prstGeom>
          <a:solidFill>
            <a:schemeClr val="tx2">
              <a:lumMod val="20000"/>
              <a:lumOff val="80000"/>
              <a:alpha val="9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 name="Titre 1">
            <a:extLst>
              <a:ext uri="{FF2B5EF4-FFF2-40B4-BE49-F238E27FC236}">
                <a16:creationId xmlns:a16="http://schemas.microsoft.com/office/drawing/2014/main" id="{C0762DA2-02E0-4172-94FD-1700F4DBE134}"/>
              </a:ext>
            </a:extLst>
          </p:cNvPr>
          <p:cNvSpPr>
            <a:spLocks noGrp="1"/>
          </p:cNvSpPr>
          <p:nvPr>
            <p:ph type="title"/>
          </p:nvPr>
        </p:nvSpPr>
        <p:spPr>
          <a:xfrm>
            <a:off x="6636249" y="960120"/>
            <a:ext cx="4700016" cy="1325563"/>
          </a:xfrm>
        </p:spPr>
        <p:txBody>
          <a:bodyPr rtlCol="0">
            <a:noAutofit/>
          </a:bodyPr>
          <a:lstStyle/>
          <a:p>
            <a:pPr rtl="0"/>
            <a:r>
              <a:rPr lang="fr-FR"/>
              <a:t>Comparaison de Contoso à la concurrence</a:t>
            </a:r>
          </a:p>
        </p:txBody>
      </p:sp>
      <p:sp>
        <p:nvSpPr>
          <p:cNvPr id="3" name="Espace réservé du texte 2">
            <a:extLst>
              <a:ext uri="{FF2B5EF4-FFF2-40B4-BE49-F238E27FC236}">
                <a16:creationId xmlns:a16="http://schemas.microsoft.com/office/drawing/2014/main" id="{6A01CEDA-E0CE-4863-A93C-2A0FF41234C9}"/>
              </a:ext>
            </a:extLst>
          </p:cNvPr>
          <p:cNvSpPr>
            <a:spLocks noGrp="1"/>
          </p:cNvSpPr>
          <p:nvPr>
            <p:ph type="body" idx="1"/>
          </p:nvPr>
        </p:nvSpPr>
        <p:spPr>
          <a:xfrm>
            <a:off x="6931152" y="2715768"/>
            <a:ext cx="4114800" cy="1188720"/>
          </a:xfrm>
        </p:spPr>
        <p:txBody>
          <a:bodyPr rtlCol="0">
            <a:normAutofit/>
          </a:bodyPr>
          <a:lstStyle/>
          <a:p>
            <a:pPr rtl="0"/>
            <a:r>
              <a:rPr lang="fr-FR"/>
              <a:t>Contoso permet aux entreprises de communiquer efficacement avec des technologies simples et faciles à utiliser.</a:t>
            </a:r>
          </a:p>
          <a:p>
            <a:pPr rtl="0"/>
            <a:endParaRPr lang="fr-FR"/>
          </a:p>
        </p:txBody>
      </p:sp>
      <p:sp>
        <p:nvSpPr>
          <p:cNvPr id="4" name="Espace réservé du texte 3">
            <a:extLst>
              <a:ext uri="{FF2B5EF4-FFF2-40B4-BE49-F238E27FC236}">
                <a16:creationId xmlns:a16="http://schemas.microsoft.com/office/drawing/2014/main" id="{68AAFBF6-4A9F-4F07-96BE-DF8E96E88EDB}"/>
              </a:ext>
            </a:extLst>
          </p:cNvPr>
          <p:cNvSpPr>
            <a:spLocks noGrp="1"/>
          </p:cNvSpPr>
          <p:nvPr>
            <p:ph type="body" sz="quarter" idx="3"/>
          </p:nvPr>
        </p:nvSpPr>
        <p:spPr>
          <a:xfrm>
            <a:off x="6931152" y="4663440"/>
            <a:ext cx="4114800" cy="1005840"/>
          </a:xfrm>
        </p:spPr>
        <p:txBody>
          <a:bodyPr rtlCol="0">
            <a:normAutofit/>
          </a:bodyPr>
          <a:lstStyle/>
          <a:p>
            <a:pPr rtl="0"/>
            <a:r>
              <a:rPr lang="fr-FR"/>
              <a:t>Le concours offre également des technologies similaires, mais leurs outils ne sont pas conviviaux.</a:t>
            </a:r>
          </a:p>
        </p:txBody>
      </p:sp>
      <p:sp>
        <p:nvSpPr>
          <p:cNvPr id="27" name="Espace réservé du pied de page 26">
            <a:extLst>
              <a:ext uri="{FF2B5EF4-FFF2-40B4-BE49-F238E27FC236}">
                <a16:creationId xmlns:a16="http://schemas.microsoft.com/office/drawing/2014/main" id="{B65BF802-7CBC-4FBA-AA31-0153CDEC341B}"/>
              </a:ext>
            </a:extLst>
          </p:cNvPr>
          <p:cNvSpPr>
            <a:spLocks noGrp="1"/>
          </p:cNvSpPr>
          <p:nvPr>
            <p:ph type="ftr" sz="quarter" idx="11"/>
          </p:nvPr>
        </p:nvSpPr>
        <p:spPr>
          <a:xfrm>
            <a:off x="4038600" y="6488702"/>
            <a:ext cx="4114800" cy="182880"/>
          </a:xfrm>
        </p:spPr>
        <p:txBody>
          <a:bodyPr rtlCol="0"/>
          <a:lstStyle/>
          <a:p>
            <a:pPr rtl="0"/>
            <a:r>
              <a:rPr lang="fr-FR"/>
              <a:t>PRÉSENTATION POUR CONFÉRENCE</a:t>
            </a:r>
          </a:p>
        </p:txBody>
      </p:sp>
      <p:sp>
        <p:nvSpPr>
          <p:cNvPr id="28" name="Espace réservé du numéro de diapositive 27">
            <a:extLst>
              <a:ext uri="{FF2B5EF4-FFF2-40B4-BE49-F238E27FC236}">
                <a16:creationId xmlns:a16="http://schemas.microsoft.com/office/drawing/2014/main" id="{5E33FB08-AD77-4552-B8D5-43C272CA7863}"/>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fr-FR" smtClean="0"/>
              <a:pPr/>
              <a:t>9</a:t>
            </a:fld>
            <a:endParaRPr lang="fr-FR"/>
          </a:p>
        </p:txBody>
      </p:sp>
      <p:cxnSp>
        <p:nvCxnSpPr>
          <p:cNvPr id="16" name="Connecteur droit 15">
            <a:extLst>
              <a:ext uri="{FF2B5EF4-FFF2-40B4-BE49-F238E27FC236}">
                <a16:creationId xmlns:a16="http://schemas.microsoft.com/office/drawing/2014/main" id="{6E1B4A10-F4F3-48A3-8775-DBF70DDF7784}"/>
              </a:ext>
              <a:ext uri="{C183D7F6-B498-43B3-948B-1728B52AA6E4}">
                <adec:decorative xmlns:adec="http://schemas.microsoft.com/office/drawing/2017/decorative" val="1"/>
              </a:ext>
            </a:extLst>
          </p:cNvPr>
          <p:cNvCxnSpPr>
            <a:cxnSpLocks/>
          </p:cNvCxnSpPr>
          <p:nvPr/>
        </p:nvCxnSpPr>
        <p:spPr>
          <a:xfrm>
            <a:off x="8092242" y="2404199"/>
            <a:ext cx="1790700"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3412D57-A9AD-4451-8EC7-CF00FBB60E0C}"/>
              </a:ext>
              <a:ext uri="{C183D7F6-B498-43B3-948B-1728B52AA6E4}">
                <adec:decorative xmlns:adec="http://schemas.microsoft.com/office/drawing/2017/decorative" val="1"/>
              </a:ext>
            </a:extLst>
          </p:cNvPr>
          <p:cNvCxnSpPr>
            <a:cxnSpLocks/>
          </p:cNvCxnSpPr>
          <p:nvPr/>
        </p:nvCxnSpPr>
        <p:spPr>
          <a:xfrm>
            <a:off x="8092241" y="5853785"/>
            <a:ext cx="1790700"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3FA32F0-FA4E-4CA0-B777-C59843D72B3D}"/>
              </a:ext>
              <a:ext uri="{C183D7F6-B498-43B3-948B-1728B52AA6E4}">
                <adec:decorative xmlns:adec="http://schemas.microsoft.com/office/drawing/2017/decorative" val="1"/>
              </a:ext>
            </a:extLst>
          </p:cNvPr>
          <p:cNvSpPr/>
          <p:nvPr/>
        </p:nvSpPr>
        <p:spPr>
          <a:xfrm>
            <a:off x="6357357" y="571500"/>
            <a:ext cx="5257800" cy="5715000"/>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6" name="Graphisme 5">
            <a:extLst>
              <a:ext uri="{FF2B5EF4-FFF2-40B4-BE49-F238E27FC236}">
                <a16:creationId xmlns:a16="http://schemas.microsoft.com/office/drawing/2014/main" id="{DF70C51B-031C-B14C-9CC6-8FE7282DE31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91531" flipH="1">
            <a:off x="8578136" y="3956692"/>
            <a:ext cx="808894" cy="359243"/>
          </a:xfrm>
          <a:prstGeom prst="rect">
            <a:avLst/>
          </a:prstGeom>
        </p:spPr>
      </p:pic>
    </p:spTree>
    <p:extLst>
      <p:ext uri="{BB962C8B-B14F-4D97-AF65-F5344CB8AC3E}">
        <p14:creationId xmlns:p14="http://schemas.microsoft.com/office/powerpoint/2010/main" val="2686100954"/>
      </p:ext>
    </p:extLst>
  </p:cSld>
  <p:clrMapOvr>
    <a:masterClrMapping/>
  </p:clrMapOvr>
</p:sld>
</file>

<file path=ppt/theme/theme12.xml><?xml version="1.0" encoding="utf-8"?>
<a:theme xmlns:a="http://schemas.openxmlformats.org/drawingml/2006/main" name="Thème Office">
  <a:themeElements>
    <a:clrScheme name="Custom 87">
      <a:dk1>
        <a:sysClr val="windowText" lastClr="000000"/>
      </a:dk1>
      <a:lt1>
        <a:sysClr val="window" lastClr="FFFFFF"/>
      </a:lt1>
      <a:dk2>
        <a:srgbClr val="BF8641"/>
      </a:dk2>
      <a:lt2>
        <a:srgbClr val="E7E6E6"/>
      </a:lt2>
      <a:accent1>
        <a:srgbClr val="F2D6BD"/>
      </a:accent1>
      <a:accent2>
        <a:srgbClr val="616F8C"/>
      </a:accent2>
      <a:accent3>
        <a:srgbClr val="F2DAAC"/>
      </a:accent3>
      <a:accent4>
        <a:srgbClr val="373921"/>
      </a:accent4>
      <a:accent5>
        <a:srgbClr val="D9A577"/>
      </a:accent5>
      <a:accent6>
        <a:srgbClr val="A3AFB4"/>
      </a:accent6>
      <a:hlink>
        <a:srgbClr val="0563C1"/>
      </a:hlink>
      <a:folHlink>
        <a:srgbClr val="954F72"/>
      </a:folHlink>
    </a:clrScheme>
    <a:fontScheme name="Custom 123">
      <a:majorFont>
        <a:latin typeface="Elephan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rence presentation_Win32_JB_v3" id="{1BD1A3DF-4DD0-4DA4-B36D-CC18B63EBA81}" vid="{2DCA4B0C-60EF-4338-8C4C-D35D510CD7A9}"/>
    </a:ext>
  </a:ext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3.xml.rels>&#65279;<?xml version="1.0" encoding="utf-8"?><Relationships xmlns="http://schemas.openxmlformats.org/package/2006/relationships"><Relationship Type="http://schemas.openxmlformats.org/officeDocument/2006/relationships/customXmlProps" Target="/customXml/itemProps13.xml" Id="rId1" /></Relationships>
</file>

<file path=customXml/_rels/item22.xml.rels>&#65279;<?xml version="1.0" encoding="utf-8"?><Relationships xmlns="http://schemas.openxmlformats.org/package/2006/relationships"><Relationship Type="http://schemas.openxmlformats.org/officeDocument/2006/relationships/customXmlProps" Target="/customXml/itemProps2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1.xml" Id="rId1" /></Relationships>
</file>

<file path=customXml/item13.xml><?xml version="1.0" encoding="utf-8"?>
<?mso-contentType ?>
<FormTemplates xmlns="http://schemas.microsoft.com/sharepoint/v3/contenttype/forms">
  <Display>DocumentLibraryForm</Display>
  <Edit>DocumentLibraryForm</Edit>
  <New>DocumentLibraryForm</New>
</FormTemplates>
</file>

<file path=customXml/item2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3.xml><?xml version="1.0" encoding="utf-8"?>
<ds:datastoreItem xmlns:ds="http://schemas.openxmlformats.org/officeDocument/2006/customXml" ds:itemID="{D3BD190D-DBEC-4A8E-9FA9-778FC5CDB5C6}">
  <ds:schemaRefs>
    <ds:schemaRef ds:uri="http://schemas.microsoft.com/sharepoint/v3/contenttype/forms"/>
  </ds:schemaRefs>
</ds:datastoreItem>
</file>

<file path=customXml/itemProps22.xml><?xml version="1.0" encoding="utf-8"?>
<ds:datastoreItem xmlns:ds="http://schemas.openxmlformats.org/officeDocument/2006/customXml" ds:itemID="{7FCD0232-9404-4602-91CF-844E41C3C1C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1.xml><?xml version="1.0" encoding="utf-8"?>
<ds:datastoreItem xmlns:ds="http://schemas.openxmlformats.org/officeDocument/2006/customXml" ds:itemID="{A8E9FECB-8918-4F73-BBEE-F44B89CFA6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ap:Properties xmlns:vt="http://schemas.openxmlformats.org/officeDocument/2006/docPropsVTypes" xmlns:ap="http://schemas.openxmlformats.org/officeDocument/2006/extended-properties">
  <ap:Template/>
  <ap:TotalTime>0</ap:TotalTime>
  <ap:Words>561</ap:Words>
  <ap:PresentationFormat>Grand écran</ap:PresentationFormat>
  <ap:Paragraphs>141</ap:Paragraphs>
  <ap:Slides>14</ap:Slides>
  <ap:Notes>14</ap:Notes>
  <ap:HiddenSlides>0</ap:HiddenSlides>
  <ap:MMClips>0</ap:MMClips>
  <ap:ScaleCrop>false</ap:ScaleCrop>
  <ap:HeadingPairs>
    <vt:vector baseType="variant" size="6">
      <vt:variant>
        <vt:lpstr>Polices utilisées</vt:lpstr>
      </vt:variant>
      <vt:variant>
        <vt:i4>4</vt:i4>
      </vt:variant>
      <vt:variant>
        <vt:lpstr>Thème</vt:lpstr>
      </vt:variant>
      <vt:variant>
        <vt:i4>1</vt:i4>
      </vt:variant>
      <vt:variant>
        <vt:lpstr>Titres des diapositives</vt:lpstr>
      </vt:variant>
      <vt:variant>
        <vt:i4>14</vt:i4>
      </vt:variant>
    </vt:vector>
  </ap:HeadingPairs>
  <ap:TitlesOfParts>
    <vt:vector baseType="lpstr" size="19">
      <vt:lpstr>Arial</vt:lpstr>
      <vt:lpstr>Avenir Next LT Pro</vt:lpstr>
      <vt:lpstr>Calibri</vt:lpstr>
      <vt:lpstr>Elephant Pro</vt:lpstr>
      <vt:lpstr>Thème Office</vt:lpstr>
      <vt:lpstr>Présentation de conférence</vt:lpstr>
      <vt:lpstr>Programme</vt:lpstr>
      <vt:lpstr>Introduction du présentateur</vt:lpstr>
      <vt:lpstr>Cursus</vt:lpstr>
      <vt:lpstr>Questions en petits groupes</vt:lpstr>
      <vt:lpstr>« Si vous pouvez filmer une idée dans votre esprit, suivez cette idée de film vue par vue, scène par scène. Cette idée vaut la peine d’être concrétisée. ». </vt:lpstr>
      <vt:lpstr>Hypothèse</vt:lpstr>
      <vt:lpstr>Création de produits de qualité</vt:lpstr>
      <vt:lpstr>Comparaison de Contoso à la concurrence</vt:lpstr>
      <vt:lpstr>Histoire</vt:lpstr>
      <vt:lpstr>L’essentiel à retenir</vt:lpstr>
      <vt:lpstr>Conseils pour les entreprises</vt:lpstr>
      <vt:lpstr>Appel à l’action</vt:lpstr>
      <vt:lpstr>Merci</vt:lpstr>
    </vt:vector>
  </ap:TitlesOfParts>
  <ap:LinksUpToDate>false</ap:LinksUpToDate>
  <ap:SharedDoc>false</ap:SharedDoc>
  <ap:HyperlinksChanged>false</ap:HyperlinksChanged>
  <ap:AppVersion>16.0000</ap:AppVersion>
</ap: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2021-09-06T03:24:35Z</dcterms:created>
  <dcterms:modified xsi:type="dcterms:W3CDTF">2021-10-18T07:28:31Z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