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jpeg" ContentType="image/jpeg"/>
  <Default Extension="jpg" ContentType="image/jpe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41.xml" ContentType="application/vnd.openxmlformats-officedocument.presentationml.slideLayout+xml"/>
  <Override PartName="/ppt/slideMasters/slideMaster11.xml" ContentType="application/vnd.openxmlformats-officedocument.presentationml.slideMaster+xml"/>
  <Override PartName="/ppt/theme/theme1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57.xml" ContentType="application/vnd.openxmlformats-officedocument.presentationml.slideLayout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tableStyles.xml" ContentType="application/vnd.openxmlformats-officedocument.presentationml.tableStyles+xml"/>
  <Override PartName="/customXml/item3.xml" ContentType="application/xml"/>
  <Override PartName="/customXml/itemProps31.xml" ContentType="application/vnd.openxmlformats-officedocument.customXmlProperties+xml"/>
  <Override PartName="/ppt/slides/slide32.xml" ContentType="application/vnd.openxmlformats-officedocument.presentationml.slide+xml"/>
  <Override PartName="/ppt/notesSlides/notesSlide32.xml" ContentType="application/vnd.openxmlformats-officedocument.presentationml.notesSlide+xml"/>
  <Override PartName="/customXml/item22.xml" ContentType="application/xml"/>
  <Override PartName="/customXml/itemProps22.xml" ContentType="application/vnd.openxmlformats-officedocument.customXmlProperties+xml"/>
  <Override PartName="/ppt/viewProps.xml" ContentType="application/vnd.openxmlformats-officedocument.presentationml.viewProps+xml"/>
  <Override PartName="/customXml/item13.xml" ContentType="application/xml"/>
  <Override PartName="/customXml/itemProps13.xml" ContentType="application/vnd.openxmlformats-officedocument.customXmlProperties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74.xml" ContentType="application/vnd.openxmlformats-officedocument.presentationml.slide+xml"/>
  <Override PartName="/ppt/notesSlides/notesSlide7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presProps.xml" ContentType="application/vnd.openxmlformats-officedocument.presentationml.presProps+xml"/>
  <Override PartName="/ppt/slides/slide66.xml" ContentType="application/vnd.openxmlformats-officedocument.presentationml.slide+xml"/>
  <Override PartName="/ppt/notesSlides/notesSlide66.xml" ContentType="application/vnd.openxmlformats-officedocument.presentationml.notesSlide+xml"/>
  <Override PartName="/ppt/slides/slide57.xml" ContentType="application/vnd.openxmlformats-officedocument.presentationml.slide+xml"/>
  <Override PartName="/ppt/notesSlides/notesSlide57.xml" ContentType="application/vnd.openxmlformats-officedocument.presentationml.notesSlide+xml"/>
  <Override PartName="/ppt/commentAuthors.xml" ContentType="application/vnd.openxmlformats-officedocument.presentationml.commentAuthors+xml"/>
  <Override PartName="/docMetadata/LabelInfo.xml" ContentType="application/vnd.ms-office.classificationlabel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microsoft.com/office/2020/02/relationships/classificationlabels" Target="/docMetadata/LabelInfo.xml" Id="rId5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6" r:id="rId5"/>
    <p:sldId id="326" r:id="rId6"/>
    <p:sldId id="315" r:id="rId7"/>
    <p:sldId id="328" r:id="rId8"/>
    <p:sldId id="316" r:id="rId9"/>
    <p:sldId id="324" r:id="rId10"/>
    <p:sldId id="325" r:id="rId11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eu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2" autoAdjust="0"/>
    <p:restoredTop sz="95652" autoAdjust="0"/>
  </p:normalViewPr>
  <p:slideViewPr>
    <p:cSldViewPr snapToGrid="0">
      <p:cViewPr varScale="1">
        <p:scale>
          <a:sx n="102" d="100"/>
          <a:sy n="102" d="100"/>
        </p:scale>
        <p:origin x="1386" y="114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9" d="100"/>
          <a:sy n="79" d="100"/>
        </p:scale>
        <p:origin x="3942" y="90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handoutMaster" Target="/ppt/handoutMasters/handoutMaster11.xml" Id="rId13" /><Relationship Type="http://schemas.openxmlformats.org/officeDocument/2006/relationships/tableStyles" Target="/ppt/tableStyles.xml" Id="rId18" /><Relationship Type="http://schemas.openxmlformats.org/officeDocument/2006/relationships/customXml" Target="/customXml/item3.xml" Id="rId3" /><Relationship Type="http://schemas.openxmlformats.org/officeDocument/2006/relationships/slide" Target="/ppt/slides/slide32.xml" Id="rId7" /><Relationship Type="http://schemas.openxmlformats.org/officeDocument/2006/relationships/notesMaster" Target="/ppt/notesMasters/notesMaster11.xml" Id="rId12" /><Relationship Type="http://schemas.openxmlformats.org/officeDocument/2006/relationships/theme" Target="/ppt/theme/theme12.xml" Id="rId17" /><Relationship Type="http://schemas.openxmlformats.org/officeDocument/2006/relationships/customXml" Target="/customXml/item22.xml" Id="rId2" /><Relationship Type="http://schemas.openxmlformats.org/officeDocument/2006/relationships/viewProps" Target="/ppt/viewProps.xml" Id="rId16" /><Relationship Type="http://schemas.openxmlformats.org/officeDocument/2006/relationships/customXml" Target="/customXml/item13.xml" Id="rId1" /><Relationship Type="http://schemas.openxmlformats.org/officeDocument/2006/relationships/slide" Target="/ppt/slides/slide23.xml" Id="rId6" /><Relationship Type="http://schemas.openxmlformats.org/officeDocument/2006/relationships/slide" Target="/ppt/slides/slide74.xml" Id="rId11" /><Relationship Type="http://schemas.openxmlformats.org/officeDocument/2006/relationships/slide" Target="/ppt/slides/slide15.xml" Id="rId5" /><Relationship Type="http://schemas.openxmlformats.org/officeDocument/2006/relationships/presProps" Target="/ppt/presProps.xml" Id="rId15" /><Relationship Type="http://schemas.openxmlformats.org/officeDocument/2006/relationships/slide" Target="/ppt/slides/slide66.xml" Id="rId10" /><Relationship Type="http://schemas.openxmlformats.org/officeDocument/2006/relationships/slideMaster" Target="/ppt/slideMasters/slideMaster11.xml" Id="rId4" /><Relationship Type="http://schemas.openxmlformats.org/officeDocument/2006/relationships/slide" Target="/ppt/slides/slide57.xml" Id="rId9" /><Relationship Type="http://schemas.openxmlformats.org/officeDocument/2006/relationships/commentAuthors" Target="/ppt/commentAuthors.xml" Id="rId14" /></Relationships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4A9C8C-E4EC-494B-8BE8-CA1B59F2D89D}" type="datetime1">
              <a:rPr lang="fr-FR" smtClean="0"/>
              <a:t>23/02/2023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F75FB2-D12E-4669-8522-D3E2C7E6DC9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4A090C-6562-4B0B-8642-794348CA2C9C}" type="datetime1">
              <a:rPr lang="fr-FR" noProof="0" smtClean="0"/>
              <a:t>23/02/2023</a:t>
            </a:fld>
            <a:endParaRPr lang="fr-FR" noProof="0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18E0B9-48E4-499D-93B2-B07D00395BA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5.xml.rels>&#65279;<?xml version="1.0" encoding="utf-8"?><Relationships xmlns="http://schemas.openxmlformats.org/package/2006/relationships"><Relationship Type="http://schemas.openxmlformats.org/officeDocument/2006/relationships/slide" Target="/ppt/slides/slide15.xml" Id="rId2" /><Relationship Type="http://schemas.openxmlformats.org/officeDocument/2006/relationships/notesMaster" Target="/ppt/notesMasters/notesMaster11.xml" Id="rId1" /></Relationships>
</file>

<file path=ppt/notesSlides/_rels/notesSlide23.xml.rels>&#65279;<?xml version="1.0" encoding="utf-8"?><Relationships xmlns="http://schemas.openxmlformats.org/package/2006/relationships"><Relationship Type="http://schemas.openxmlformats.org/officeDocument/2006/relationships/slide" Target="/ppt/slides/slide23.xml" Id="rId2" /><Relationship Type="http://schemas.openxmlformats.org/officeDocument/2006/relationships/notesMaster" Target="/ppt/notesMasters/notesMaster11.xml" Id="rId1" /></Relationships>
</file>

<file path=ppt/notesSlides/_rels/notesSlide32.xml.rels>&#65279;<?xml version="1.0" encoding="utf-8"?><Relationships xmlns="http://schemas.openxmlformats.org/package/2006/relationships"><Relationship Type="http://schemas.openxmlformats.org/officeDocument/2006/relationships/slide" Target="/ppt/slides/slide32.xml" Id="rId2" /><Relationship Type="http://schemas.openxmlformats.org/officeDocument/2006/relationships/notesMaster" Target="/ppt/notesMasters/notesMaster11.xml" Id="rId1" /></Relationships>
</file>

<file path=ppt/notesSlides/_rels/notesSlide41.xml.rels>&#65279;<?xml version="1.0" encoding="utf-8"?><Relationships xmlns="http://schemas.openxmlformats.org/package/2006/relationships"><Relationship Type="http://schemas.openxmlformats.org/officeDocument/2006/relationships/slide" Target="/ppt/slides/slide41.xml" Id="rId2" /><Relationship Type="http://schemas.openxmlformats.org/officeDocument/2006/relationships/notesMaster" Target="/ppt/notesMasters/notesMaster11.xml" Id="rId1" /></Relationships>
</file>

<file path=ppt/notesSlides/_rels/notesSlide57.xml.rels>&#65279;<?xml version="1.0" encoding="utf-8"?><Relationships xmlns="http://schemas.openxmlformats.org/package/2006/relationships"><Relationship Type="http://schemas.openxmlformats.org/officeDocument/2006/relationships/slide" Target="/ppt/slides/slide57.xml" Id="rId2" /><Relationship Type="http://schemas.openxmlformats.org/officeDocument/2006/relationships/notesMaster" Target="/ppt/notesMasters/notesMaster11.xml" Id="rId1" /></Relationships>
</file>

<file path=ppt/notesSlides/_rels/notesSlide66.xml.rels>&#65279;<?xml version="1.0" encoding="utf-8"?><Relationships xmlns="http://schemas.openxmlformats.org/package/2006/relationships"><Relationship Type="http://schemas.openxmlformats.org/officeDocument/2006/relationships/slide" Target="/ppt/slides/slide66.xml" Id="rId2" /><Relationship Type="http://schemas.openxmlformats.org/officeDocument/2006/relationships/notesMaster" Target="/ppt/notesMasters/notesMaster11.xml" Id="rId1" /></Relationships>
</file>

<file path=ppt/notesSlides/_rels/notesSlide74.xml.rels>&#65279;<?xml version="1.0" encoding="utf-8"?><Relationships xmlns="http://schemas.openxmlformats.org/package/2006/relationships"><Relationship Type="http://schemas.openxmlformats.org/officeDocument/2006/relationships/slide" Target="/ppt/slides/slide74.xml" Id="rId2" /><Relationship Type="http://schemas.openxmlformats.org/officeDocument/2006/relationships/notesMaster" Target="/ppt/notesMasters/notesMaster11.xml" Id="rId1" /></Relationship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414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11676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21198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381444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D18E0B9-48E4-499D-93B2-B07D00395BAC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511301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239720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D18E0B9-48E4-499D-93B2-B07D00395BAC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3764029"/>
      </p:ext>
    </p:extLst>
  </p:cSld>
  <p:clrMapOvr>
    <a:masterClrMapping/>
  </p:clrMapOvr>
</p:note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bg1">
              <a:lumMod val="8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840" y="1901952"/>
            <a:ext cx="4078224" cy="2054388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840" y="3995928"/>
            <a:ext cx="4078224" cy="64767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e d’ensem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BD840A27-9145-55C3-EC0D-067E580C7B2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156699" y="4220465"/>
            <a:ext cx="2185792" cy="457200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</a:t>
            </a:r>
          </a:p>
        </p:txBody>
      </p:sp>
      <p:sp>
        <p:nvSpPr>
          <p:cNvPr id="24" name="Espace réservé du texte 12">
            <a:extLst>
              <a:ext uri="{FF2B5EF4-FFF2-40B4-BE49-F238E27FC236}">
                <a16:creationId xmlns:a16="http://schemas.microsoft.com/office/drawing/2014/main" id="{1D271407-2A7C-722A-0103-FD07F037E5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56699" y="4707873"/>
            <a:ext cx="2185792" cy="100712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r-FR" noProof="0" dirty="0"/>
              <a:t>Modifiez les styles du texte</a:t>
            </a:r>
          </a:p>
        </p:txBody>
      </p:sp>
      <p:sp>
        <p:nvSpPr>
          <p:cNvPr id="25" name="Espace réservé du texte 2">
            <a:extLst>
              <a:ext uri="{FF2B5EF4-FFF2-40B4-BE49-F238E27FC236}">
                <a16:creationId xmlns:a16="http://schemas.microsoft.com/office/drawing/2014/main" id="{429F36B0-6E5A-7750-4DF5-9BEC42E18D43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573225" y="4220465"/>
            <a:ext cx="2185792" cy="457200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</a:t>
            </a:r>
          </a:p>
        </p:txBody>
      </p:sp>
      <p:sp>
        <p:nvSpPr>
          <p:cNvPr id="26" name="Espace réservé du texte 12">
            <a:extLst>
              <a:ext uri="{FF2B5EF4-FFF2-40B4-BE49-F238E27FC236}">
                <a16:creationId xmlns:a16="http://schemas.microsoft.com/office/drawing/2014/main" id="{812D4754-2232-0EF9-BC7B-55413FA8AE1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73225" y="4707873"/>
            <a:ext cx="2185792" cy="100712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r-FR" noProof="0" dirty="0"/>
              <a:t>Modifiez les styles du texte</a:t>
            </a:r>
          </a:p>
        </p:txBody>
      </p:sp>
      <p:sp>
        <p:nvSpPr>
          <p:cNvPr id="35" name="Espace réservé du texte 2">
            <a:extLst>
              <a:ext uri="{FF2B5EF4-FFF2-40B4-BE49-F238E27FC236}">
                <a16:creationId xmlns:a16="http://schemas.microsoft.com/office/drawing/2014/main" id="{21EECEF9-D98F-A3BC-93AA-44D2853ABA60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156699" y="2491873"/>
            <a:ext cx="2185792" cy="457200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</a:t>
            </a:r>
          </a:p>
        </p:txBody>
      </p:sp>
      <p:sp>
        <p:nvSpPr>
          <p:cNvPr id="36" name="Espace réservé du texte 12">
            <a:extLst>
              <a:ext uri="{FF2B5EF4-FFF2-40B4-BE49-F238E27FC236}">
                <a16:creationId xmlns:a16="http://schemas.microsoft.com/office/drawing/2014/main" id="{AD5EFBBC-536B-8A32-8171-F38F937A67A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56699" y="2979281"/>
            <a:ext cx="2185792" cy="100712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r-FR" noProof="0" dirty="0"/>
              <a:t>Modifiez les styles du texte</a:t>
            </a:r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359258B1-6352-FB7C-BB2D-C35AB6EF3322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3573225" y="2491873"/>
            <a:ext cx="2185792" cy="457200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 b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</a:t>
            </a:r>
          </a:p>
        </p:txBody>
      </p:sp>
      <p:sp>
        <p:nvSpPr>
          <p:cNvPr id="38" name="Espace réservé du texte 12">
            <a:extLst>
              <a:ext uri="{FF2B5EF4-FFF2-40B4-BE49-F238E27FC236}">
                <a16:creationId xmlns:a16="http://schemas.microsoft.com/office/drawing/2014/main" id="{713DD997-1130-A778-0049-2767A4FFA9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73225" y="2979281"/>
            <a:ext cx="2185792" cy="1007127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fr-FR" noProof="0" dirty="0"/>
              <a:t>Modifiez les styles du texte</a:t>
            </a:r>
          </a:p>
        </p:txBody>
      </p:sp>
      <p:sp>
        <p:nvSpPr>
          <p:cNvPr id="41" name="Espace réservé du pied de page 7">
            <a:extLst>
              <a:ext uri="{FF2B5EF4-FFF2-40B4-BE49-F238E27FC236}">
                <a16:creationId xmlns:a16="http://schemas.microsoft.com/office/drawing/2014/main" id="{BAF25DF6-9D20-554E-9847-0B63376DB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6988" y="6356350"/>
            <a:ext cx="4445500" cy="365125"/>
          </a:xfrm>
        </p:spPr>
        <p:txBody>
          <a:bodyPr rtlCol="0"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Programme de l'événement de collecte</a:t>
            </a:r>
          </a:p>
        </p:txBody>
      </p:sp>
      <p:sp>
        <p:nvSpPr>
          <p:cNvPr id="42" name="Espace réservé du numéro de diapositive 8">
            <a:extLst>
              <a:ext uri="{FF2B5EF4-FFF2-40B4-BE49-F238E27FC236}">
                <a16:creationId xmlns:a16="http://schemas.microsoft.com/office/drawing/2014/main" id="{286B9520-5DDF-23A3-3471-FF2E64642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490258" cy="365125"/>
          </a:xfrm>
        </p:spPr>
        <p:txBody>
          <a:bodyPr rtlCol="0"/>
          <a:lstStyle>
            <a:lvl1pPr algn="l">
              <a:defRPr b="1" i="0">
                <a:solidFill>
                  <a:schemeClr val="accent5">
                    <a:lumMod val="50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sp>
        <p:nvSpPr>
          <p:cNvPr id="3" name="Espace réservé d’image 7">
            <a:extLst>
              <a:ext uri="{FF2B5EF4-FFF2-40B4-BE49-F238E27FC236}">
                <a16:creationId xmlns:a16="http://schemas.microsoft.com/office/drawing/2014/main" id="{2E19F58C-2700-2E0B-257C-F038C29BC5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1" y="0"/>
            <a:ext cx="5635532" cy="5715000"/>
          </a:xfr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F39A64F-0E82-3B0B-A002-9E28DF1AB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3" y="1062164"/>
            <a:ext cx="4352862" cy="1062386"/>
          </a:xfrm>
        </p:spPr>
        <p:txBody>
          <a:bodyPr rtlCol="0" anchor="t">
            <a:noAutofit/>
          </a:bodyPr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750779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avec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23615" cy="685800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rtlCol="0" anchor="t"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76988" y="3429000"/>
            <a:ext cx="4953000" cy="2286000"/>
          </a:xfr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 rtl="0"/>
            <a:r>
              <a:rPr lang="fr-FR" noProof="0" dirty="0"/>
              <a:t>Modifiez les styles du texte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9" name="Espace réservé d’image 7">
            <a:extLst>
              <a:ext uri="{FF2B5EF4-FFF2-40B4-BE49-F238E27FC236}">
                <a16:creationId xmlns:a16="http://schemas.microsoft.com/office/drawing/2014/main" id="{271EE8F4-CD75-FB20-B986-44B31703EF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724" y="1062164"/>
            <a:ext cx="5356211" cy="4652836"/>
          </a:xfr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B6B90EE8-69B7-0A01-B397-78E785B1BD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6988" y="2787650"/>
            <a:ext cx="4953000" cy="457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000" b="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</a:t>
            </a:r>
          </a:p>
        </p:txBody>
      </p:sp>
      <p:sp>
        <p:nvSpPr>
          <p:cNvPr id="12" name="Espace réservé du pied de page 7">
            <a:extLst>
              <a:ext uri="{FF2B5EF4-FFF2-40B4-BE49-F238E27FC236}">
                <a16:creationId xmlns:a16="http://schemas.microsoft.com/office/drawing/2014/main" id="{81B7EA28-61E1-38E4-2650-A97BC8BB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6988" y="6356350"/>
            <a:ext cx="4445500" cy="365125"/>
          </a:xfrm>
        </p:spPr>
        <p:txBody>
          <a:bodyPr rtlCol="0"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Programme de l'événement de collecte</a:t>
            </a:r>
          </a:p>
        </p:txBody>
      </p:sp>
      <p:sp>
        <p:nvSpPr>
          <p:cNvPr id="13" name="Espace réservé du numéro de diapositive 8">
            <a:extLst>
              <a:ext uri="{FF2B5EF4-FFF2-40B4-BE49-F238E27FC236}">
                <a16:creationId xmlns:a16="http://schemas.microsoft.com/office/drawing/2014/main" id="{0E445CF1-3881-5B04-A9A4-282225CAA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490258" cy="365125"/>
          </a:xfrm>
        </p:spPr>
        <p:txBody>
          <a:bodyPr rtlCol="0"/>
          <a:lstStyle>
            <a:lvl1pPr algn="l">
              <a:defRPr b="1" i="0">
                <a:solidFill>
                  <a:schemeClr val="accent5">
                    <a:lumMod val="50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sp>
        <p:nvSpPr>
          <p:cNvPr id="15" name="Zone de texte 14">
            <a:extLst>
              <a:ext uri="{FF2B5EF4-FFF2-40B4-BE49-F238E27FC236}">
                <a16:creationId xmlns:a16="http://schemas.microsoft.com/office/drawing/2014/main" id="{C6CBFD7F-3FEB-C562-E94B-A5F0FE4489E6}"/>
              </a:ext>
            </a:extLst>
          </p:cNvPr>
          <p:cNvSpPr txBox="1"/>
          <p:nvPr userDrawn="1"/>
        </p:nvSpPr>
        <p:spPr>
          <a:xfrm>
            <a:off x="7189940" y="660121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 fontScale="25000" lnSpcReduction="20000"/>
          </a:bodyPr>
          <a:lstStyle/>
          <a:p>
            <a:pPr algn="l" rtl="0"/>
            <a:endParaRPr lang="fr-FR" sz="2000" noProof="0" dirty="0"/>
          </a:p>
        </p:txBody>
      </p:sp>
    </p:spTree>
    <p:extLst>
      <p:ext uri="{BB962C8B-B14F-4D97-AF65-F5344CB8AC3E}">
        <p14:creationId xmlns:p14="http://schemas.microsoft.com/office/powerpoint/2010/main" val="289384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pied de page 7">
            <a:extLst>
              <a:ext uri="{FF2B5EF4-FFF2-40B4-BE49-F238E27FC236}">
                <a16:creationId xmlns:a16="http://schemas.microsoft.com/office/drawing/2014/main" id="{EB8E178B-B813-0C29-61CD-48C073472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6988" y="6356350"/>
            <a:ext cx="4445500" cy="365125"/>
          </a:xfrm>
        </p:spPr>
        <p:txBody>
          <a:bodyPr rtlCol="0"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Programme de l'événement de collecte</a:t>
            </a:r>
          </a:p>
        </p:txBody>
      </p:sp>
      <p:sp>
        <p:nvSpPr>
          <p:cNvPr id="8" name="Espace réservé du numéro de diapositive 8">
            <a:extLst>
              <a:ext uri="{FF2B5EF4-FFF2-40B4-BE49-F238E27FC236}">
                <a16:creationId xmlns:a16="http://schemas.microsoft.com/office/drawing/2014/main" id="{AB16787D-82A9-4F46-6F4B-8A56E65C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490258" cy="365125"/>
          </a:xfrm>
        </p:spPr>
        <p:txBody>
          <a:bodyPr rtlCol="0"/>
          <a:lstStyle>
            <a:lvl1pPr algn="l">
              <a:defRPr b="1" i="0">
                <a:solidFill>
                  <a:schemeClr val="accent5">
                    <a:lumMod val="50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pPr/>
              <a:t>‹N°›</a:t>
            </a:fld>
            <a:endParaRPr lang="fr-FR" noProof="0" dirty="0"/>
          </a:p>
        </p:txBody>
      </p:sp>
      <p:sp>
        <p:nvSpPr>
          <p:cNvPr id="26" name="Titre 1">
            <a:extLst>
              <a:ext uri="{FF2B5EF4-FFF2-40B4-BE49-F238E27FC236}">
                <a16:creationId xmlns:a16="http://schemas.microsoft.com/office/drawing/2014/main" id="{80AC999E-9405-FC59-56E3-5E3B9F285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4" y="1062164"/>
            <a:ext cx="10112564" cy="749538"/>
          </a:xfrm>
        </p:spPr>
        <p:txBody>
          <a:bodyPr rtlCol="0" anchor="t"/>
          <a:lstStyle>
            <a:lvl1pPr algn="l"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40" name="Espace réservé du texte 15">
            <a:extLst>
              <a:ext uri="{FF2B5EF4-FFF2-40B4-BE49-F238E27FC236}">
                <a16:creationId xmlns:a16="http://schemas.microsoft.com/office/drawing/2014/main" id="{32ED2CAA-D61C-0D90-423B-1682C789EFA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299566" y="4099394"/>
            <a:ext cx="3200400" cy="593574"/>
          </a:xfrm>
          <a:solidFill>
            <a:schemeClr val="accent3">
              <a:lumMod val="50000"/>
              <a:alpha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r-FR" noProof="0" dirty="0"/>
              <a:t>Cliquez pour ajouter un sous-titre</a:t>
            </a:r>
          </a:p>
        </p:txBody>
      </p:sp>
      <p:sp>
        <p:nvSpPr>
          <p:cNvPr id="41" name="Espace réservé du texte 18">
            <a:extLst>
              <a:ext uri="{FF2B5EF4-FFF2-40B4-BE49-F238E27FC236}">
                <a16:creationId xmlns:a16="http://schemas.microsoft.com/office/drawing/2014/main" id="{5B584320-848A-F64B-B615-EC046F70F95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01156" y="4692968"/>
            <a:ext cx="3198810" cy="1415162"/>
          </a:xfr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lIns="182880" tIns="182880" rIns="182880" rtlCol="0" anchor="ctr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 dirty="0"/>
              <a:t>Cliquer pour ajouter du texte</a:t>
            </a:r>
          </a:p>
        </p:txBody>
      </p:sp>
      <p:sp>
        <p:nvSpPr>
          <p:cNvPr id="44" name="Espace réservé d’image 7">
            <a:extLst>
              <a:ext uri="{FF2B5EF4-FFF2-40B4-BE49-F238E27FC236}">
                <a16:creationId xmlns:a16="http://schemas.microsoft.com/office/drawing/2014/main" id="{550281F4-2F8B-07D5-132C-423E5364B4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746500" y="1819657"/>
            <a:ext cx="4445500" cy="4288473"/>
          </a:xfr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49" name="Espace réservé du texte 15">
            <a:extLst>
              <a:ext uri="{FF2B5EF4-FFF2-40B4-BE49-F238E27FC236}">
                <a16:creationId xmlns:a16="http://schemas.microsoft.com/office/drawing/2014/main" id="{6B5E911A-9199-8DBE-007F-795E11FFB4E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52633" y="4099394"/>
            <a:ext cx="3200400" cy="593574"/>
          </a:xfrm>
          <a:solidFill>
            <a:schemeClr val="accent3">
              <a:lumMod val="50000"/>
              <a:alpha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r-FR" noProof="0" dirty="0"/>
              <a:t>Cliquez pour ajouter un sous-titre</a:t>
            </a:r>
          </a:p>
        </p:txBody>
      </p:sp>
      <p:sp>
        <p:nvSpPr>
          <p:cNvPr id="50" name="Espace réservé du texte 18">
            <a:extLst>
              <a:ext uri="{FF2B5EF4-FFF2-40B4-BE49-F238E27FC236}">
                <a16:creationId xmlns:a16="http://schemas.microsoft.com/office/drawing/2014/main" id="{DF521BEE-72B4-6D50-84EC-4DC55B8D0CD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54223" y="4692968"/>
            <a:ext cx="3198810" cy="1415162"/>
          </a:xfr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lIns="182880" tIns="182880" rIns="182880" rtlCol="0" anchor="ctr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 dirty="0"/>
              <a:t>Cliquer pour ajouter du texte</a:t>
            </a:r>
          </a:p>
        </p:txBody>
      </p:sp>
      <p:sp>
        <p:nvSpPr>
          <p:cNvPr id="51" name="Espace réservé du texte 15">
            <a:extLst>
              <a:ext uri="{FF2B5EF4-FFF2-40B4-BE49-F238E27FC236}">
                <a16:creationId xmlns:a16="http://schemas.microsoft.com/office/drawing/2014/main" id="{239E5F18-6B32-3217-7951-A5BE7D507B0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99566" y="1819657"/>
            <a:ext cx="3200400" cy="593574"/>
          </a:xfrm>
          <a:solidFill>
            <a:schemeClr val="accent3">
              <a:lumMod val="50000"/>
              <a:alpha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r-FR" noProof="0" dirty="0"/>
              <a:t>Cliquez pour ajouter un sous-titre</a:t>
            </a:r>
          </a:p>
        </p:txBody>
      </p:sp>
      <p:sp>
        <p:nvSpPr>
          <p:cNvPr id="52" name="Espace réservé du texte 18">
            <a:extLst>
              <a:ext uri="{FF2B5EF4-FFF2-40B4-BE49-F238E27FC236}">
                <a16:creationId xmlns:a16="http://schemas.microsoft.com/office/drawing/2014/main" id="{EEA848A3-478E-51CC-CD84-6ED80DFCE9C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301156" y="2413231"/>
            <a:ext cx="3198810" cy="1415162"/>
          </a:xfr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lIns="182880" tIns="182880" rIns="182880" rtlCol="0" anchor="ctr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 dirty="0"/>
              <a:t>Cliquer pour ajouter du texte</a:t>
            </a:r>
          </a:p>
        </p:txBody>
      </p:sp>
      <p:sp>
        <p:nvSpPr>
          <p:cNvPr id="53" name="Espace réservé du texte 15">
            <a:extLst>
              <a:ext uri="{FF2B5EF4-FFF2-40B4-BE49-F238E27FC236}">
                <a16:creationId xmlns:a16="http://schemas.microsoft.com/office/drawing/2014/main" id="{3525A008-9785-1D0E-BAAC-F447EF1A8EE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52633" y="1819657"/>
            <a:ext cx="3200400" cy="593574"/>
          </a:xfrm>
          <a:solidFill>
            <a:schemeClr val="accent3">
              <a:lumMod val="50000"/>
              <a:alpha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</a:lstStyle>
          <a:p>
            <a:pPr lvl="0" rtl="0"/>
            <a:r>
              <a:rPr lang="fr-FR" noProof="0" dirty="0"/>
              <a:t>Cliquez pour ajouter un sous-titre</a:t>
            </a:r>
          </a:p>
        </p:txBody>
      </p:sp>
      <p:sp>
        <p:nvSpPr>
          <p:cNvPr id="54" name="Espace réservé du texte 18">
            <a:extLst>
              <a:ext uri="{FF2B5EF4-FFF2-40B4-BE49-F238E27FC236}">
                <a16:creationId xmlns:a16="http://schemas.microsoft.com/office/drawing/2014/main" id="{3A7DA01A-DAC8-D5BA-54C4-59788BC6F60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54223" y="2413231"/>
            <a:ext cx="3198810" cy="1415162"/>
          </a:xfr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lIns="182880" tIns="182880" rIns="182880" rtlCol="0" anchor="ctr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40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fr-FR" noProof="0" dirty="0"/>
              <a:t>Cliquer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9994149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0F68C6A-FCB6-3345-EE10-E21D3C9F0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6614"/>
            <a:ext cx="10515600" cy="1044074"/>
          </a:xfrm>
        </p:spPr>
        <p:txBody>
          <a:bodyPr rtlCol="0" anchor="t"/>
          <a:lstStyle>
            <a:lvl1pPr algn="ctr"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1" y="1718402"/>
            <a:ext cx="3443883" cy="3566160"/>
          </a:xfr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8" y="5394960"/>
            <a:ext cx="3443883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 dirty="0"/>
              <a:t>Nom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198" y="5779008"/>
            <a:ext cx="3443883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 dirty="0"/>
              <a:t>Titre</a:t>
            </a:r>
          </a:p>
        </p:txBody>
      </p:sp>
      <p:sp>
        <p:nvSpPr>
          <p:cNvPr id="11" name="Espace réservé d’image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74058" y="1718798"/>
            <a:ext cx="3443883" cy="3566160"/>
          </a:xfr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12" name="Espace réservé du texte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74057" y="5394960"/>
            <a:ext cx="3443883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 dirty="0"/>
              <a:t>Nom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74057" y="5779008"/>
            <a:ext cx="3443883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 dirty="0"/>
              <a:t>Titre</a:t>
            </a:r>
          </a:p>
        </p:txBody>
      </p:sp>
      <p:sp>
        <p:nvSpPr>
          <p:cNvPr id="14" name="Espace réservé d’image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09916" y="1718402"/>
            <a:ext cx="3443883" cy="3566160"/>
          </a:xfr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09915" y="5394960"/>
            <a:ext cx="3443883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2000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 dirty="0"/>
              <a:t>Nom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909915" y="5779008"/>
            <a:ext cx="3443883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600">
                <a:latin typeface="+mn-lt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fr-FR" noProof="0" dirty="0"/>
              <a:t>Titre</a:t>
            </a:r>
          </a:p>
        </p:txBody>
      </p:sp>
      <p:sp>
        <p:nvSpPr>
          <p:cNvPr id="20" name="Espace réservé du pied de page 7">
            <a:extLst>
              <a:ext uri="{FF2B5EF4-FFF2-40B4-BE49-F238E27FC236}">
                <a16:creationId xmlns:a16="http://schemas.microsoft.com/office/drawing/2014/main" id="{02853C4A-0AC0-3EC4-2BC5-AEE3C8A4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6988" y="6356350"/>
            <a:ext cx="4445500" cy="365125"/>
          </a:xfrm>
        </p:spPr>
        <p:txBody>
          <a:bodyPr rtlCol="0"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Programme de l'événement de collecte</a:t>
            </a:r>
          </a:p>
        </p:txBody>
      </p:sp>
      <p:sp>
        <p:nvSpPr>
          <p:cNvPr id="21" name="Espace réservé du numéro de diapositive 8">
            <a:extLst>
              <a:ext uri="{FF2B5EF4-FFF2-40B4-BE49-F238E27FC236}">
                <a16:creationId xmlns:a16="http://schemas.microsoft.com/office/drawing/2014/main" id="{3629D386-F559-A276-4443-C29678BA0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490258" cy="365125"/>
          </a:xfrm>
        </p:spPr>
        <p:txBody>
          <a:bodyPr rtlCol="0"/>
          <a:lstStyle>
            <a:lvl1pPr algn="l">
              <a:defRPr b="1" i="0">
                <a:solidFill>
                  <a:schemeClr val="accent5">
                    <a:lumMod val="50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bud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2164"/>
            <a:ext cx="2911867" cy="1725486"/>
          </a:xfrm>
        </p:spPr>
        <p:txBody>
          <a:bodyPr rtlCol="0" anchor="t"/>
          <a:lstStyle>
            <a:lvl1pPr>
              <a:defRPr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9CEAE8A-9ADA-0B65-76CD-F0CC632DFB8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38200" y="3989514"/>
            <a:ext cx="10515600" cy="2118616"/>
          </a:xfrm>
        </p:spPr>
        <p:txBody>
          <a:bodyPr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7" name="Espace réservé d’image 10">
            <a:extLst>
              <a:ext uri="{FF2B5EF4-FFF2-40B4-BE49-F238E27FC236}">
                <a16:creationId xmlns:a16="http://schemas.microsoft.com/office/drawing/2014/main" id="{CD0365C8-B6BF-A864-123B-A6F2EEC179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38600" y="1"/>
            <a:ext cx="7315200" cy="3698696"/>
          </a:xfrm>
          <a:noFill/>
        </p:spPr>
        <p:txBody>
          <a:bodyPr rtlCol="0">
            <a:normAutofit/>
          </a:bodyPr>
          <a:lstStyle>
            <a:lvl1pPr>
              <a:defRPr sz="1200"/>
            </a:lvl1pPr>
          </a:lstStyle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14" name="Espace réservé du pied de page 7">
            <a:extLst>
              <a:ext uri="{FF2B5EF4-FFF2-40B4-BE49-F238E27FC236}">
                <a16:creationId xmlns:a16="http://schemas.microsoft.com/office/drawing/2014/main" id="{844692A4-EDC3-2E38-2AFD-41C6C9230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6988" y="6356350"/>
            <a:ext cx="4445500" cy="365125"/>
          </a:xfrm>
        </p:spPr>
        <p:txBody>
          <a:bodyPr rtlCol="0"/>
          <a:lstStyle>
            <a:lvl1pPr algn="r"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Programme de l'événement de collecte</a:t>
            </a:r>
          </a:p>
        </p:txBody>
      </p:sp>
      <p:sp>
        <p:nvSpPr>
          <p:cNvPr id="15" name="Espace réservé du numéro de diapositive 8">
            <a:extLst>
              <a:ext uri="{FF2B5EF4-FFF2-40B4-BE49-F238E27FC236}">
                <a16:creationId xmlns:a16="http://schemas.microsoft.com/office/drawing/2014/main" id="{C9B20B20-1FD1-EBDE-FA1C-D4AF930C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356350"/>
            <a:ext cx="490258" cy="365125"/>
          </a:xfrm>
        </p:spPr>
        <p:txBody>
          <a:bodyPr rtlCol="0"/>
          <a:lstStyle>
            <a:lvl1pPr algn="l">
              <a:defRPr b="1" i="0">
                <a:solidFill>
                  <a:schemeClr val="accent5">
                    <a:lumMod val="50000"/>
                  </a:schemeClr>
                </a:solidFill>
                <a:latin typeface="Source Sans Pro SemiBold" panose="020B0503030403020204" pitchFamily="34" charset="0"/>
                <a:ea typeface="Source Sans Pro SemiBold" panose="020B0503030403020204" pitchFamily="34" charset="0"/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56871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’image 7">
            <a:extLst>
              <a:ext uri="{FF2B5EF4-FFF2-40B4-BE49-F238E27FC236}">
                <a16:creationId xmlns:a16="http://schemas.microsoft.com/office/drawing/2014/main" id="{81939E1B-F286-9912-6D4E-158007A092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33344" y="457200"/>
            <a:ext cx="8599932" cy="5943600"/>
          </a:xfr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024" y="2141919"/>
            <a:ext cx="3167636" cy="2054388"/>
          </a:xfrm>
        </p:spPr>
        <p:txBody>
          <a:bodyPr rtlCol="0" anchor="b">
            <a:normAutofit/>
          </a:bodyPr>
          <a:lstStyle>
            <a:lvl1pPr algn="l">
              <a:defRPr sz="5400">
                <a:solidFill>
                  <a:schemeClr val="accent6">
                    <a:lumMod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024" y="4507992"/>
            <a:ext cx="2560320" cy="64767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991014969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theme" Target="/ppt/theme/theme12.xml" Id="rId8" /><Relationship Type="http://schemas.openxmlformats.org/officeDocument/2006/relationships/slideLayout" Target="/ppt/slideLayouts/slideLayout32.xml" Id="rId3" /><Relationship Type="http://schemas.openxmlformats.org/officeDocument/2006/relationships/slideLayout" Target="/ppt/slideLayouts/slideLayout73.xml" Id="rId7" /><Relationship Type="http://schemas.openxmlformats.org/officeDocument/2006/relationships/slideLayout" Target="/ppt/slideLayouts/slideLayout24.xml" Id="rId2" /><Relationship Type="http://schemas.openxmlformats.org/officeDocument/2006/relationships/slideLayout" Target="/ppt/slideLayouts/slideLayout15.xml" Id="rId1" /><Relationship Type="http://schemas.openxmlformats.org/officeDocument/2006/relationships/slideLayout" Target="/ppt/slideLayouts/slideLayout66.xml" Id="rId6" /><Relationship Type="http://schemas.openxmlformats.org/officeDocument/2006/relationships/slideLayout" Target="/ppt/slideLayouts/slideLayout57.xml" Id="rId5" /><Relationship Type="http://schemas.openxmlformats.org/officeDocument/2006/relationships/slideLayout" Target="/ppt/slideLayouts/slideLayout41.xml" Id="rId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Programme de l'événement de collecte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fld id="{B5CEABB6-07DC-46E8-9B57-56EC44A396E5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90" r:id="rId3"/>
    <p:sldLayoutId id="2147483696" r:id="rId4"/>
    <p:sldLayoutId id="2147483654" r:id="rId5"/>
    <p:sldLayoutId id="2147483693" r:id="rId6"/>
    <p:sldLayoutId id="2147483692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5.xml.rels>&#65279;<?xml version="1.0" encoding="utf-8"?><Relationships xmlns="http://schemas.openxmlformats.org/package/2006/relationships"><Relationship Type="http://schemas.openxmlformats.org/officeDocument/2006/relationships/image" Target="/ppt/media/image15.jpeg" Id="rId3" /><Relationship Type="http://schemas.openxmlformats.org/officeDocument/2006/relationships/notesSlide" Target="/ppt/notesSlides/notesSlide15.xml" Id="rId2" /><Relationship Type="http://schemas.openxmlformats.org/officeDocument/2006/relationships/slideLayout" Target="/ppt/slideLayouts/slideLayout15.xml" Id="rId1" /></Relationships>
</file>

<file path=ppt/slides/_rels/slide23.xml.rels>&#65279;<?xml version="1.0" encoding="utf-8"?><Relationships xmlns="http://schemas.openxmlformats.org/package/2006/relationships"><Relationship Type="http://schemas.openxmlformats.org/officeDocument/2006/relationships/image" Target="/ppt/media/image23.jpg" Id="rId3" /><Relationship Type="http://schemas.openxmlformats.org/officeDocument/2006/relationships/notesSlide" Target="/ppt/notesSlides/notesSlide23.xml" Id="rId2" /><Relationship Type="http://schemas.openxmlformats.org/officeDocument/2006/relationships/slideLayout" Target="/ppt/slideLayouts/slideLayout24.xml" Id="rId1" /></Relationships>
</file>

<file path=ppt/slides/_rels/slide32.xml.rels>&#65279;<?xml version="1.0" encoding="utf-8"?><Relationships xmlns="http://schemas.openxmlformats.org/package/2006/relationships"><Relationship Type="http://schemas.openxmlformats.org/officeDocument/2006/relationships/image" Target="/ppt/media/image32.jpg" Id="rId3" /><Relationship Type="http://schemas.openxmlformats.org/officeDocument/2006/relationships/notesSlide" Target="/ppt/notesSlides/notesSlide32.xml" Id="rId2" /><Relationship Type="http://schemas.openxmlformats.org/officeDocument/2006/relationships/slideLayout" Target="/ppt/slideLayouts/slideLayout32.xml" Id="rId1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image" Target="/ppt/media/image4.jpeg" Id="rId3" /><Relationship Type="http://schemas.openxmlformats.org/officeDocument/2006/relationships/notesSlide" Target="/ppt/notesSlides/notesSlide41.xml" Id="rId2" /><Relationship Type="http://schemas.openxmlformats.org/officeDocument/2006/relationships/slideLayout" Target="/ppt/slideLayouts/slideLayout41.xml" Id="rId1" /></Relationships>
</file>

<file path=ppt/slides/_rels/slide57.xml.rels>&#65279;<?xml version="1.0" encoding="utf-8"?><Relationships xmlns="http://schemas.openxmlformats.org/package/2006/relationships"><Relationship Type="http://schemas.openxmlformats.org/officeDocument/2006/relationships/image" Target="/ppt/media/image57.jpg" Id="rId3" /><Relationship Type="http://schemas.openxmlformats.org/officeDocument/2006/relationships/notesSlide" Target="/ppt/notesSlides/notesSlide57.xml" Id="rId2" /><Relationship Type="http://schemas.openxmlformats.org/officeDocument/2006/relationships/slideLayout" Target="/ppt/slideLayouts/slideLayout57.xml" Id="rId1" /><Relationship Type="http://schemas.openxmlformats.org/officeDocument/2006/relationships/image" Target="/ppt/media/image78.jpg" Id="rId5" /><Relationship Type="http://schemas.openxmlformats.org/officeDocument/2006/relationships/image" Target="/ppt/media/image69.jpg" Id="rId4" /></Relationships>
</file>

<file path=ppt/slides/_rels/slide66.xml.rels>&#65279;<?xml version="1.0" encoding="utf-8"?><Relationships xmlns="http://schemas.openxmlformats.org/package/2006/relationships"><Relationship Type="http://schemas.openxmlformats.org/officeDocument/2006/relationships/image" Target="/ppt/media/image86.jpg" Id="rId3" /><Relationship Type="http://schemas.openxmlformats.org/officeDocument/2006/relationships/notesSlide" Target="/ppt/notesSlides/notesSlide66.xml" Id="rId2" /><Relationship Type="http://schemas.openxmlformats.org/officeDocument/2006/relationships/slideLayout" Target="/ppt/slideLayouts/slideLayout66.xml" Id="rId1" /></Relationships>
</file>

<file path=ppt/slides/_rels/slide74.xml.rels>&#65279;<?xml version="1.0" encoding="utf-8"?><Relationships xmlns="http://schemas.openxmlformats.org/package/2006/relationships"><Relationship Type="http://schemas.openxmlformats.org/officeDocument/2006/relationships/image" Target="/ppt/media/image94.jpg" Id="rId3" /><Relationship Type="http://schemas.openxmlformats.org/officeDocument/2006/relationships/notesSlide" Target="/ppt/notesSlides/notesSlide74.xml" Id="rId2" /><Relationship Type="http://schemas.openxmlformats.org/officeDocument/2006/relationships/slideLayout" Target="/ppt/slideLayouts/slideLayout73.xml" Id="rId1" /></Relationships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’image 7" descr="Jeune fille debout devant des casiers">
            <a:extLst>
              <a:ext uri="{FF2B5EF4-FFF2-40B4-BE49-F238E27FC236}">
                <a16:creationId xmlns:a16="http://schemas.microsoft.com/office/drawing/2014/main" id="{A08789A8-CBF2-24AC-F8A0-59E1DFF96F1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" b="18"/>
          <a:stretch/>
        </p:blipFill>
        <p:spPr/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839" y="885525"/>
            <a:ext cx="5279458" cy="3070816"/>
          </a:xfrm>
        </p:spPr>
        <p:txBody>
          <a:bodyPr rtlCol="0">
            <a:normAutofit/>
          </a:bodyPr>
          <a:lstStyle/>
          <a:p>
            <a:pPr rtl="0"/>
            <a:r>
              <a:rPr lang="fr-FR" dirty="0"/>
              <a:t>Programme de l'événement de collecte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/>
              <a:t>École élémentaire Jean Macé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8C689B-9ABD-7862-944D-7F5DB94E9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Vue d’ensemble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3C73C62-46C7-15CA-9ED4-46BD6D34EC36}"/>
              </a:ext>
            </a:extLst>
          </p:cNvPr>
          <p:cNvSpPr>
            <a:spLocks noGrp="1"/>
          </p:cNvSpPr>
          <p:nvPr>
            <p:ph type="body" idx="23"/>
          </p:nvPr>
        </p:nvSpPr>
        <p:spPr/>
        <p:txBody>
          <a:bodyPr rtlCol="0"/>
          <a:lstStyle/>
          <a:p>
            <a:pPr rtl="0"/>
            <a:r>
              <a:rPr lang="fr-FR" dirty="0"/>
              <a:t>Détails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1976D770-E438-233D-1CCE-CFFAB738CC6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 rtlCol="0"/>
          <a:lstStyle/>
          <a:p>
            <a:pPr rtl="0"/>
            <a:r>
              <a:rPr lang="fr-FR" dirty="0"/>
              <a:t>Date</a:t>
            </a:r>
          </a:p>
          <a:p>
            <a:pPr rtl="0"/>
            <a:r>
              <a:rPr lang="fr-FR" dirty="0"/>
              <a:t>Lieu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EE039D0E-3FF4-6977-7376-B9DAD937BD4E}"/>
              </a:ext>
            </a:extLst>
          </p:cNvPr>
          <p:cNvSpPr>
            <a:spLocks noGrp="1"/>
          </p:cNvSpPr>
          <p:nvPr>
            <p:ph type="body" idx="19"/>
          </p:nvPr>
        </p:nvSpPr>
        <p:spPr/>
        <p:txBody>
          <a:bodyPr rtlCol="0"/>
          <a:lstStyle/>
          <a:p>
            <a:pPr rtl="0"/>
            <a:r>
              <a:rPr lang="fr-FR" dirty="0"/>
              <a:t>Fournisseurs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DBD8266-BE5E-D217-604F-8898C4EE79A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fr-FR" dirty="0"/>
              <a:t>Tex-mex du sud</a:t>
            </a:r>
          </a:p>
          <a:p>
            <a:pPr rtl="0"/>
            <a:r>
              <a:rPr lang="fr-FR" dirty="0"/>
              <a:t>Traiteur de la place</a:t>
            </a:r>
          </a:p>
          <a:p>
            <a:pPr rtl="0"/>
            <a:r>
              <a:rPr lang="fr-FR" dirty="0"/>
              <a:t>Les cafetiers nomades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81358C3-871E-6683-9043-96AC728C0573}"/>
              </a:ext>
            </a:extLst>
          </p:cNvPr>
          <p:cNvSpPr>
            <a:spLocks noGrp="1"/>
          </p:cNvSpPr>
          <p:nvPr>
            <p:ph type="body" idx="25"/>
          </p:nvPr>
        </p:nvSpPr>
        <p:spPr/>
        <p:txBody>
          <a:bodyPr rtlCol="0"/>
          <a:lstStyle/>
          <a:p>
            <a:pPr rtl="0"/>
            <a:r>
              <a:rPr lang="fr-FR" dirty="0"/>
              <a:t>Liste des invités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23A350C-31E7-0C51-AF2C-32B2D65BA48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pPr rtl="0"/>
            <a:r>
              <a:rPr lang="fr-FR" dirty="0"/>
              <a:t>Réservations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2926241-AECE-E388-19FE-68B71E9C1B53}"/>
              </a:ext>
            </a:extLst>
          </p:cNvPr>
          <p:cNvSpPr>
            <a:spLocks noGrp="1"/>
          </p:cNvSpPr>
          <p:nvPr>
            <p:ph type="body" idx="21"/>
          </p:nvPr>
        </p:nvSpPr>
        <p:spPr/>
        <p:txBody>
          <a:bodyPr rtlCol="0"/>
          <a:lstStyle/>
          <a:p>
            <a:pPr rtl="0"/>
            <a:r>
              <a:rPr lang="fr-FR" dirty="0"/>
              <a:t>Budget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57AE98D-0330-F98F-0443-A7E032C6DC4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 rtlCol="0"/>
          <a:lstStyle/>
          <a:p>
            <a:pPr rtl="0"/>
            <a:r>
              <a:rPr lang="fr-FR" dirty="0"/>
              <a:t>Estimations des coûts</a:t>
            </a:r>
          </a:p>
        </p:txBody>
      </p:sp>
      <p:pic>
        <p:nvPicPr>
          <p:cNvPr id="15" name="Espace réservé d’image 14" descr="Jeune fille dans un fauteuil roulant">
            <a:extLst>
              <a:ext uri="{FF2B5EF4-FFF2-40B4-BE49-F238E27FC236}">
                <a16:creationId xmlns:a16="http://schemas.microsoft.com/office/drawing/2014/main" id="{FC86871E-B3DC-5DB3-DB04-B9B538C3999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16279" b="16279"/>
          <a:stretch/>
        </p:blipFill>
        <p:spPr/>
      </p:pic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A0ECD8CB-5964-4F35-77BC-ACBBCC273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Programme de l'événement de collecte</a:t>
            </a: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F2628CB4-E5A5-5D60-5FFD-D43E7680E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02015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8F0FCB-1E61-C00B-BA34-780E58203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École élémentaire Jean Macé</a:t>
            </a:r>
          </a:p>
        </p:txBody>
      </p:sp>
      <p:pic>
        <p:nvPicPr>
          <p:cNvPr id="10" name="Espace réservé d’image 9" descr="Un professeur qui pose dans une salle de classe">
            <a:extLst>
              <a:ext uri="{FF2B5EF4-FFF2-40B4-BE49-F238E27FC236}">
                <a16:creationId xmlns:a16="http://schemas.microsoft.com/office/drawing/2014/main" id="{B01D4FF5-AD6E-5EDB-AD8F-A73B04C4225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11629" r="11629"/>
          <a:stretch/>
        </p:blipFill>
        <p:spPr/>
      </p:pic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366FDB4-64B5-FCF9-BCAD-5B32BE2B4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fr-FR" dirty="0"/>
              <a:t>3 mai 20XX à 18:00 h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234E5C-0CB7-D011-5577-7266AABB5E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fr-FR" dirty="0"/>
              <a:t>Informations complémentaires :</a:t>
            </a:r>
            <a:br>
              <a:rPr lang="fr-FR" dirty="0"/>
            </a:br>
            <a:r>
              <a:rPr lang="fr-FR" dirty="0"/>
              <a:t>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> </a:t>
            </a: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r>
              <a:rPr lang="fr-FR" dirty="0"/>
              <a:t>. </a:t>
            </a:r>
            <a:r>
              <a:rPr lang="fr-FR" dirty="0" err="1"/>
              <a:t>Maecenas</a:t>
            </a:r>
            <a:r>
              <a:rPr lang="fr-FR" dirty="0"/>
              <a:t> </a:t>
            </a:r>
            <a:r>
              <a:rPr lang="fr-FR" dirty="0" err="1"/>
              <a:t>porttitor</a:t>
            </a:r>
            <a:r>
              <a:rPr lang="fr-FR" dirty="0"/>
              <a:t> </a:t>
            </a:r>
            <a:r>
              <a:rPr lang="fr-FR" dirty="0" err="1"/>
              <a:t>congue</a:t>
            </a:r>
            <a:r>
              <a:rPr lang="fr-FR" dirty="0"/>
              <a:t> massa. </a:t>
            </a:r>
            <a:r>
              <a:rPr lang="fr-FR" dirty="0" err="1"/>
              <a:t>Fusce</a:t>
            </a:r>
            <a:r>
              <a:rPr lang="fr-FR" dirty="0"/>
              <a:t> </a:t>
            </a:r>
            <a:r>
              <a:rPr lang="fr-FR" dirty="0" err="1"/>
              <a:t>posuere</a:t>
            </a:r>
            <a:r>
              <a:rPr lang="fr-FR" dirty="0"/>
              <a:t>, magna </a:t>
            </a:r>
            <a:r>
              <a:rPr lang="fr-FR" dirty="0" err="1"/>
              <a:t>sed</a:t>
            </a:r>
            <a:r>
              <a:rPr lang="fr-FR" dirty="0"/>
              <a:t> pulvinar </a:t>
            </a:r>
            <a:r>
              <a:rPr lang="fr-FR" dirty="0" err="1"/>
              <a:t>ultricies</a:t>
            </a:r>
            <a:r>
              <a:rPr lang="fr-FR" dirty="0"/>
              <a:t>, </a:t>
            </a:r>
            <a:r>
              <a:rPr lang="fr-FR" dirty="0" err="1"/>
              <a:t>purus</a:t>
            </a:r>
            <a:r>
              <a:rPr lang="fr-FR" dirty="0"/>
              <a:t> </a:t>
            </a:r>
            <a:r>
              <a:rPr lang="fr-FR" dirty="0" err="1"/>
              <a:t>lectus</a:t>
            </a:r>
            <a:r>
              <a:rPr lang="fr-FR" dirty="0"/>
              <a:t> </a:t>
            </a:r>
            <a:r>
              <a:rPr lang="fr-FR" dirty="0" err="1"/>
              <a:t>malesuada</a:t>
            </a:r>
            <a:r>
              <a:rPr lang="fr-FR" dirty="0"/>
              <a:t> libero,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r>
              <a:rPr lang="fr-FR" dirty="0"/>
              <a:t> commodo magna </a:t>
            </a:r>
            <a:r>
              <a:rPr lang="fr-FR" dirty="0" err="1"/>
              <a:t>eros</a:t>
            </a:r>
            <a:r>
              <a:rPr lang="fr-FR" dirty="0"/>
              <a:t> </a:t>
            </a:r>
            <a:r>
              <a:rPr lang="fr-FR" dirty="0" err="1"/>
              <a:t>quis</a:t>
            </a:r>
            <a:r>
              <a:rPr lang="fr-FR" dirty="0"/>
              <a:t> </a:t>
            </a:r>
            <a:r>
              <a:rPr lang="fr-FR" dirty="0" err="1"/>
              <a:t>urna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82252356-2E19-2FC4-7C5C-86623047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Programme de l'événement de collecte</a:t>
            </a:r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E6BE829-E003-5D1A-04DB-381B9B9B5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10799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C2DD875A-8263-4FFA-3017-69FC2B9C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Suivi des réservations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647C2E5E-56D9-2608-E4E6-2D48622C3CD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 rtlCol="0"/>
          <a:lstStyle/>
          <a:p>
            <a:pPr rtl="0"/>
            <a:r>
              <a:rPr lang="fr-FR" dirty="0"/>
              <a:t>Oui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517B58DD-17B1-655D-DD86-2293CE393EE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 rtlCol="0"/>
          <a:lstStyle/>
          <a:p>
            <a:pPr rtl="0"/>
            <a:r>
              <a:rPr lang="fr-FR" dirty="0"/>
              <a:t>61/100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11E1679-B7C7-902A-5093-A51CDE5C5F4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 rtlCol="0"/>
          <a:lstStyle/>
          <a:p>
            <a:pPr rtl="0"/>
            <a:r>
              <a:rPr lang="fr-FR" dirty="0"/>
              <a:t>Peut-être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8741E1D-EA70-8FFB-31A0-FC3EA205A66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 rtlCol="0"/>
          <a:lstStyle/>
          <a:p>
            <a:pPr rtl="0"/>
            <a:r>
              <a:rPr lang="fr-FR" dirty="0"/>
              <a:t>16/100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F9451D9-F440-5EEE-1CB3-C00812A373B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 rtlCol="0"/>
          <a:lstStyle/>
          <a:p>
            <a:pPr rtl="0"/>
            <a:r>
              <a:rPr lang="fr-FR" dirty="0"/>
              <a:t>Non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852BB7AF-1383-A9B2-C2FB-8FB296CE92E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 rtlCol="0"/>
          <a:lstStyle/>
          <a:p>
            <a:pPr rtl="0"/>
            <a:r>
              <a:rPr lang="fr-FR" dirty="0"/>
              <a:t>14/100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BA10ECC-8EA0-A175-00D3-6FB26F157CC5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 rtlCol="0"/>
          <a:lstStyle/>
          <a:p>
            <a:pPr rtl="0"/>
            <a:r>
              <a:rPr lang="fr-FR" dirty="0"/>
              <a:t>Sans réponse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296202A-3C65-624D-DD98-DEDF51A1E59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 rtlCol="0"/>
          <a:lstStyle/>
          <a:p>
            <a:pPr rtl="0"/>
            <a:r>
              <a:rPr lang="fr-FR" dirty="0"/>
              <a:t>9/100</a:t>
            </a:r>
          </a:p>
        </p:txBody>
      </p:sp>
      <p:pic>
        <p:nvPicPr>
          <p:cNvPr id="15" name="Espace réservé d’image 14" descr="Groupe d'enfants en cercle ">
            <a:extLst>
              <a:ext uri="{FF2B5EF4-FFF2-40B4-BE49-F238E27FC236}">
                <a16:creationId xmlns:a16="http://schemas.microsoft.com/office/drawing/2014/main" id="{0D21B0F5-97C3-9DE2-203D-777265D3A87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" b="20"/>
          <a:stretch/>
        </p:blipFill>
        <p:spPr/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E33BA49-8791-73C4-BF3C-CCAD2B2C0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Programme de l'événement de collecte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575A7F7-4FB9-9C74-91C3-F5976E51D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01226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B7E0A2-737E-BA68-ACC8-F8022B96F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Alimentation et boisson</a:t>
            </a:r>
          </a:p>
        </p:txBody>
      </p:sp>
      <p:pic>
        <p:nvPicPr>
          <p:cNvPr id="16" name="Espace réservé d’image 15" descr="Assiette de tacos">
            <a:extLst>
              <a:ext uri="{FF2B5EF4-FFF2-40B4-BE49-F238E27FC236}">
                <a16:creationId xmlns:a16="http://schemas.microsoft.com/office/drawing/2014/main" id="{12D14D09-DEF3-29DF-6ED2-1E432FC42D7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5468" b="15468"/>
          <a:stretch>
            <a:fillRect/>
          </a:stretch>
        </p:blipFill>
        <p:spPr/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8AF3F00-BAA0-0694-06DD-D18591BD8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fr-FR" dirty="0"/>
              <a:t>Tex-mex du sud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96CC5CF-57CE-1EC5-88E4-0F2AD9DDC5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fr-FR" dirty="0"/>
              <a:t>Camion restaurant</a:t>
            </a:r>
          </a:p>
        </p:txBody>
      </p:sp>
      <p:pic>
        <p:nvPicPr>
          <p:cNvPr id="18" name="Espace réservé d’image 17" descr="Petit gâteau de la licorne">
            <a:extLst>
              <a:ext uri="{FF2B5EF4-FFF2-40B4-BE49-F238E27FC236}">
                <a16:creationId xmlns:a16="http://schemas.microsoft.com/office/drawing/2014/main" id="{C6DEBD2F-1392-BE9D-61B0-E22023B80D4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/>
          <a:srcRect l="17769" r="17769"/>
          <a:stretch>
            <a:fillRect/>
          </a:stretch>
        </p:blipFill>
        <p:spPr/>
      </p:pic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D78FF79F-FDC5-EEBA-09D2-0FF64F34F7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fr-FR" dirty="0"/>
              <a:t>Traiteur de la place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AA949D9-C5EB-4F80-371B-48B62C5283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pPr rtl="0"/>
            <a:r>
              <a:rPr lang="fr-FR" dirty="0"/>
              <a:t>Hors d'œuvres</a:t>
            </a:r>
          </a:p>
        </p:txBody>
      </p:sp>
      <p:pic>
        <p:nvPicPr>
          <p:cNvPr id="20" name="Espace réservé d’image 19" descr="Personne servant une tasse de thé">
            <a:extLst>
              <a:ext uri="{FF2B5EF4-FFF2-40B4-BE49-F238E27FC236}">
                <a16:creationId xmlns:a16="http://schemas.microsoft.com/office/drawing/2014/main" id="{3DC53FA3-A6D8-357E-49C7-3E07B0660FA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/>
          <a:srcRect l="18829" r="18829"/>
          <a:stretch>
            <a:fillRect/>
          </a:stretch>
        </p:blipFill>
        <p:spPr/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6B29419-621A-A6C7-92A2-218AA702E3D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fr-FR" dirty="0"/>
              <a:t>Les cafetiers nomades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D071FFF8-709F-59B3-AC52-17334EEF754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pPr rtl="0"/>
            <a:r>
              <a:rPr lang="fr-FR" dirty="0"/>
              <a:t>Boissons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0712E8C-3AAD-29F9-7B79-3D3CF3F22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Programme de l'événement de collecte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9A6E5D-6BBC-E33C-D692-29419D16E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80023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B3B5E7-006C-6F5D-1DD9-87107D9DC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dirty="0"/>
              <a:t>Options budgétaires</a:t>
            </a:r>
          </a:p>
        </p:txBody>
      </p:sp>
      <p:pic>
        <p:nvPicPr>
          <p:cNvPr id="10" name="Espace réservé d’image 9" descr="Photo de chevalets pour enfants">
            <a:extLst>
              <a:ext uri="{FF2B5EF4-FFF2-40B4-BE49-F238E27FC236}">
                <a16:creationId xmlns:a16="http://schemas.microsoft.com/office/drawing/2014/main" id="{CA07B4CD-7ADA-3217-23EC-D30A779232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2077" b="12077"/>
          <a:stretch>
            <a:fillRect/>
          </a:stretch>
        </p:blipFill>
        <p:spPr/>
      </p:pic>
      <p:graphicFrame>
        <p:nvGraphicFramePr>
          <p:cNvPr id="23" name="Tableau 9">
            <a:extLst>
              <a:ext uri="{FF2B5EF4-FFF2-40B4-BE49-F238E27FC236}">
                <a16:creationId xmlns:a16="http://schemas.microsoft.com/office/drawing/2014/main" id="{0211DEA3-20E8-FEF5-D1E4-4DBA38894BD0}"/>
              </a:ext>
            </a:extLst>
          </p:cNvPr>
          <p:cNvGraphicFramePr>
            <a:graphicFrameLocks noGrp="1"/>
          </p:cNvGraphicFramePr>
          <p:nvPr>
            <p:ph idx="16"/>
            <p:extLst>
              <p:ext uri="{D42A27DB-BD31-4B8C-83A1-F6EECF244321}">
                <p14:modId xmlns:p14="http://schemas.microsoft.com/office/powerpoint/2010/main" val="3675907874"/>
              </p:ext>
            </p:extLst>
          </p:nvPr>
        </p:nvGraphicFramePr>
        <p:xfrm>
          <a:off x="838200" y="3989388"/>
          <a:ext cx="10515600" cy="213360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218434">
                  <a:extLst>
                    <a:ext uri="{9D8B030D-6E8A-4147-A177-3AD203B41FA5}">
                      <a16:colId xmlns:a16="http://schemas.microsoft.com/office/drawing/2014/main" val="3446012419"/>
                    </a:ext>
                  </a:extLst>
                </a:gridCol>
                <a:gridCol w="2145791">
                  <a:extLst>
                    <a:ext uri="{9D8B030D-6E8A-4147-A177-3AD203B41FA5}">
                      <a16:colId xmlns:a16="http://schemas.microsoft.com/office/drawing/2014/main" val="4052646397"/>
                    </a:ext>
                  </a:extLst>
                </a:gridCol>
                <a:gridCol w="2145791">
                  <a:extLst>
                    <a:ext uri="{9D8B030D-6E8A-4147-A177-3AD203B41FA5}">
                      <a16:colId xmlns:a16="http://schemas.microsoft.com/office/drawing/2014/main" val="1935352797"/>
                    </a:ext>
                  </a:extLst>
                </a:gridCol>
                <a:gridCol w="2005584">
                  <a:extLst>
                    <a:ext uri="{9D8B030D-6E8A-4147-A177-3AD203B41FA5}">
                      <a16:colId xmlns:a16="http://schemas.microsoft.com/office/drawing/2014/main" val="1218263486"/>
                    </a:ext>
                  </a:extLst>
                </a:gridCol>
              </a:tblGrid>
              <a:tr h="285209">
                <a:tc>
                  <a:txBody>
                    <a:bodyPr/>
                    <a:lstStyle/>
                    <a:p>
                      <a:pPr algn="l" rtl="0" fontAlgn="b"/>
                      <a:endParaRPr lang="fr-FR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Option 1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Option 2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Option 3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773105"/>
                  </a:ext>
                </a:extLst>
              </a:tr>
              <a:tr h="28520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Programme de l'événement de </a:t>
                      </a:r>
                      <a:r>
                        <a:rPr lang="fr-FR" sz="1400" b="0" u="none" strike="noStrike" noProof="0" dirty="0">
                          <a:solidFill>
                            <a:schemeClr val="tx1"/>
                          </a:solidFill>
                          <a:effectLst/>
                        </a:rPr>
                        <a:t>collecte</a:t>
                      </a:r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142911372"/>
                  </a:ext>
                </a:extLst>
              </a:tr>
              <a:tr h="285209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Restauration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500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600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700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543393929"/>
                  </a:ext>
                </a:extLst>
              </a:tr>
              <a:tr h="285209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Décoration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150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55711469"/>
                  </a:ext>
                </a:extLst>
              </a:tr>
              <a:tr h="285209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Boissons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200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498944196"/>
                  </a:ext>
                </a:extLst>
              </a:tr>
              <a:tr h="285209">
                <a:tc>
                  <a:txBody>
                    <a:bodyPr/>
                    <a:lstStyle/>
                    <a:p>
                      <a:pPr lvl="1" algn="l" rtl="0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Lieu de réception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1 000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1 000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1 000</a:t>
                      </a:r>
                      <a:endParaRPr lang="fr-FR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561606819"/>
                  </a:ext>
                </a:extLst>
              </a:tr>
              <a:tr h="285209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des dépenses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28800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1 750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1 900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fr-FR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2 100</a:t>
                      </a:r>
                      <a:endParaRPr lang="fr-FR" sz="14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301145645"/>
                  </a:ext>
                </a:extLst>
              </a:tr>
            </a:tbl>
          </a:graphicData>
        </a:graphic>
      </p:graphicFrame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80B2B17-1DC3-9FE1-FE51-2D19A65AD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dirty="0"/>
              <a:t>Programme de l'événement de collecte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35C4C3E3-63CA-6322-07E1-C1F75F469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059647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’image 5" descr="Deux enfants tenant des livres dans un parc">
            <a:extLst>
              <a:ext uri="{FF2B5EF4-FFF2-40B4-BE49-F238E27FC236}">
                <a16:creationId xmlns:a16="http://schemas.microsoft.com/office/drawing/2014/main" id="{3EACF64B-64CB-FA1C-97D0-9A83238E8F3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734" r="1734"/>
          <a:stretch>
            <a:fillRect/>
          </a:stretch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6AC5AA14-CFD9-D75F-D673-137F98D8B9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FR" dirty="0"/>
              <a:t>Merci</a:t>
            </a: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2A026FA8-E03C-C3D0-B5F4-332394D0BD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FR" dirty="0"/>
              <a:t>A bientôt !</a:t>
            </a:r>
          </a:p>
        </p:txBody>
      </p:sp>
    </p:spTree>
    <p:extLst>
      <p:ext uri="{BB962C8B-B14F-4D97-AF65-F5344CB8AC3E}">
        <p14:creationId xmlns:p14="http://schemas.microsoft.com/office/powerpoint/2010/main" val="2412566949"/>
      </p:ext>
    </p:extLst>
  </p:cSld>
  <p:clrMapOvr>
    <a:masterClrMapping/>
  </p:clrMapOvr>
</p:sld>
</file>

<file path=ppt/theme/theme12.xml><?xml version="1.0" encoding="utf-8"?>
<a:theme xmlns:a="http://schemas.openxmlformats.org/drawingml/2006/main" name="Thème Office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sz="2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ight Pitch Deck_tm66722518_Win32_JB_SL_v3" id="{F88C4BC3-D7CC-4809-9A20-83B96B306E67}" vid="{C89703AC-DCB6-4757-83A4-6B2EB7B7FA67}"/>
    </a:ext>
  </a:extLst>
</a:theme>
</file>

<file path=ppt/theme/theme2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3.xml><?xml version="1.0" encoding="utf-8"?>
<ds:datastoreItem xmlns:ds="http://schemas.openxmlformats.org/officeDocument/2006/customXml" ds:itemID="{AD9E8F16-C70D-4320-9F02-A473A6DD95B9}">
  <ds:schemaRefs>
    <ds:schemaRef ds:uri="http://schemas.microsoft.com/sharepoint/v3/contenttype/forms"/>
  </ds:schemaRefs>
</ds:datastoreItem>
</file>

<file path=customXml/itemProps22.xml><?xml version="1.0" encoding="utf-8"?>
<ds:datastoreItem xmlns:ds="http://schemas.openxmlformats.org/officeDocument/2006/customXml" ds:itemID="{002C4C2A-98AF-4F44-87FB-737853E0B3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1.xml><?xml version="1.0" encoding="utf-8"?>
<ds:datastoreItem xmlns:ds="http://schemas.openxmlformats.org/officeDocument/2006/customXml" ds:itemID="{B8644C53-B50B-47D5-A1A0-9BA6ECC6200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ap:Properties xmlns:vt="http://schemas.openxmlformats.org/officeDocument/2006/docPropsVTypes" xmlns:ap="http://schemas.openxmlformats.org/officeDocument/2006/extended-properties">
  <ap:Template>Office Theme</ap:Template>
  <ap:TotalTime>0</ap:TotalTime>
  <ap:Words>196</ap:Words>
  <ap:PresentationFormat>Grand écran</ap:PresentationFormat>
  <ap:Paragraphs>77</ap:Paragraphs>
  <ap:Slides>7</ap:Slides>
  <ap:Notes>7</ap:Notes>
  <ap:HiddenSlides>0</ap:HiddenSlides>
  <ap:MMClips>0</ap:MMClips>
  <ap:ScaleCrop>false</ap:ScaleCrop>
  <ap:HeadingPairs>
    <vt:vector baseType="variant" size="6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ap:HeadingPairs>
  <ap:TitlesOfParts>
    <vt:vector baseType="lpstr" size="13">
      <vt:lpstr>Arial</vt:lpstr>
      <vt:lpstr>Bodoni MT</vt:lpstr>
      <vt:lpstr>Calibri</vt:lpstr>
      <vt:lpstr>Source Sans Pro Light</vt:lpstr>
      <vt:lpstr>Source Sans Pro SemiBold</vt:lpstr>
      <vt:lpstr>Thème Office</vt:lpstr>
      <vt:lpstr>Programme de l'événement de collecte</vt:lpstr>
      <vt:lpstr>Vue d’ensemble</vt:lpstr>
      <vt:lpstr>École élémentaire Jean Macé</vt:lpstr>
      <vt:lpstr>Suivi des réservations</vt:lpstr>
      <vt:lpstr>Alimentation et boisson</vt:lpstr>
      <vt:lpstr>Options budgétaires</vt:lpstr>
      <vt:lpstr>Merci</vt:lpstr>
    </vt:vector>
  </ap:TitlesOfParts>
  <ap:Company/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2023-02-02T07:57:33Z</dcterms:created>
  <dcterms:modified xsi:type="dcterms:W3CDTF">2023-02-23T10:14:48Z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